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8" r:id="rId4"/>
    <p:sldId id="269" r:id="rId5"/>
    <p:sldId id="257" r:id="rId6"/>
    <p:sldId id="270" r:id="rId7"/>
    <p:sldId id="258" r:id="rId8"/>
    <p:sldId id="271" r:id="rId9"/>
    <p:sldId id="260" r:id="rId10"/>
    <p:sldId id="272" r:id="rId11"/>
    <p:sldId id="261" r:id="rId12"/>
    <p:sldId id="259" r:id="rId13"/>
  </p:sldIdLst>
  <p:sldSz cx="12192000" cy="6858000"/>
  <p:notesSz cx="6858000" cy="9144000"/>
  <p:embeddedFontLst>
    <p:embeddedFont>
      <p:font typeface="851tegakizatsu" panose="02000600000000000000" pitchFamily="2" charset="-122"/>
      <p:regular r:id="rId17"/>
    </p:embeddedFont>
    <p:embeddedFont>
      <p:font typeface="OPPOSans R" panose="00020600040101010101" pitchFamily="18" charset="-122"/>
      <p:regular r:id="rId18"/>
    </p:embeddedFont>
    <p:embeddedFont>
      <p:font typeface="Trebuchet MS" panose="020B0603020202020204" charset="0"/>
      <p:regular r:id="rId19"/>
      <p:bold r:id="rId20"/>
      <p:italic r:id="rId21"/>
      <p:boldItalic r:id="rId22"/>
    </p:embeddedFont>
    <p:embeddedFont>
      <p:font typeface="等线" panose="02010600030101010101" charset="-122"/>
      <p:regular r:id="rId23"/>
    </p:embeddedFont>
    <p:embeddedFont>
      <p:font typeface="等线 Light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446" y="91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582" r="234" b="1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稻壳儿春秋广告/盗版必究        原创来源：http://chn.docer.com/works?userid=199329941#!/work_time"/>
          <p:cNvGrpSpPr/>
          <p:nvPr/>
        </p:nvGrpSpPr>
        <p:grpSpPr>
          <a:xfrm>
            <a:off x="601050" y="325120"/>
            <a:ext cx="10989902" cy="6187440"/>
            <a:chOff x="695325" y="450017"/>
            <a:chExt cx="10582317" cy="5957966"/>
          </a:xfrm>
        </p:grpSpPr>
        <p:sp>
          <p:nvSpPr>
            <p:cNvPr id="65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898121" y="708187"/>
              <a:ext cx="434742" cy="275559"/>
            </a:xfrm>
            <a:custGeom>
              <a:avLst/>
              <a:gdLst>
                <a:gd name="T0" fmla="*/ 6 w 137"/>
                <a:gd name="T1" fmla="*/ 40 h 87"/>
                <a:gd name="T2" fmla="*/ 6 w 137"/>
                <a:gd name="T3" fmla="*/ 39 h 87"/>
                <a:gd name="T4" fmla="*/ 48 w 137"/>
                <a:gd name="T5" fmla="*/ 3 h 87"/>
                <a:gd name="T6" fmla="*/ 50 w 137"/>
                <a:gd name="T7" fmla="*/ 2 h 87"/>
                <a:gd name="T8" fmla="*/ 51 w 137"/>
                <a:gd name="T9" fmla="*/ 2 h 87"/>
                <a:gd name="T10" fmla="*/ 64 w 137"/>
                <a:gd name="T11" fmla="*/ 1 h 87"/>
                <a:gd name="T12" fmla="*/ 85 w 137"/>
                <a:gd name="T13" fmla="*/ 0 h 87"/>
                <a:gd name="T14" fmla="*/ 106 w 137"/>
                <a:gd name="T15" fmla="*/ 0 h 87"/>
                <a:gd name="T16" fmla="*/ 120 w 137"/>
                <a:gd name="T17" fmla="*/ 1 h 87"/>
                <a:gd name="T18" fmla="*/ 132 w 137"/>
                <a:gd name="T19" fmla="*/ 39 h 87"/>
                <a:gd name="T20" fmla="*/ 132 w 137"/>
                <a:gd name="T21" fmla="*/ 41 h 87"/>
                <a:gd name="T22" fmla="*/ 82 w 137"/>
                <a:gd name="T23" fmla="*/ 84 h 87"/>
                <a:gd name="T24" fmla="*/ 80 w 137"/>
                <a:gd name="T25" fmla="*/ 85 h 87"/>
                <a:gd name="T26" fmla="*/ 15 w 137"/>
                <a:gd name="T27" fmla="*/ 82 h 87"/>
                <a:gd name="T28" fmla="*/ 6 w 137"/>
                <a:gd name="T29" fmla="*/ 40 h 87"/>
                <a:gd name="T30" fmla="*/ 92 w 137"/>
                <a:gd name="T31" fmla="*/ 70 h 87"/>
                <a:gd name="T32" fmla="*/ 108 w 137"/>
                <a:gd name="T33" fmla="*/ 57 h 87"/>
                <a:gd name="T34" fmla="*/ 104 w 137"/>
                <a:gd name="T35" fmla="*/ 25 h 87"/>
                <a:gd name="T36" fmla="*/ 102 w 137"/>
                <a:gd name="T37" fmla="*/ 28 h 87"/>
                <a:gd name="T38" fmla="*/ 93 w 137"/>
                <a:gd name="T39" fmla="*/ 37 h 87"/>
                <a:gd name="T40" fmla="*/ 87 w 137"/>
                <a:gd name="T41" fmla="*/ 42 h 87"/>
                <a:gd name="T42" fmla="*/ 92 w 137"/>
                <a:gd name="T43" fmla="*/ 70 h 87"/>
                <a:gd name="T44" fmla="*/ 110 w 137"/>
                <a:gd name="T45" fmla="*/ 19 h 87"/>
                <a:gd name="T46" fmla="*/ 118 w 137"/>
                <a:gd name="T47" fmla="*/ 47 h 87"/>
                <a:gd name="T48" fmla="*/ 125 w 137"/>
                <a:gd name="T49" fmla="*/ 38 h 87"/>
                <a:gd name="T50" fmla="*/ 122 w 137"/>
                <a:gd name="T51" fmla="*/ 9 h 87"/>
                <a:gd name="T52" fmla="*/ 110 w 137"/>
                <a:gd name="T53" fmla="*/ 19 h 87"/>
                <a:gd name="T54" fmla="*/ 31 w 137"/>
                <a:gd name="T55" fmla="*/ 23 h 87"/>
                <a:gd name="T56" fmla="*/ 17 w 137"/>
                <a:gd name="T57" fmla="*/ 36 h 87"/>
                <a:gd name="T58" fmla="*/ 64 w 137"/>
                <a:gd name="T59" fmla="*/ 36 h 87"/>
                <a:gd name="T60" fmla="*/ 81 w 137"/>
                <a:gd name="T61" fmla="*/ 37 h 87"/>
                <a:gd name="T62" fmla="*/ 86 w 137"/>
                <a:gd name="T63" fmla="*/ 33 h 87"/>
                <a:gd name="T64" fmla="*/ 91 w 137"/>
                <a:gd name="T65" fmla="*/ 28 h 87"/>
                <a:gd name="T66" fmla="*/ 94 w 137"/>
                <a:gd name="T67" fmla="*/ 24 h 87"/>
                <a:gd name="T68" fmla="*/ 31 w 137"/>
                <a:gd name="T69" fmla="*/ 23 h 87"/>
                <a:gd name="T70" fmla="*/ 102 w 137"/>
                <a:gd name="T71" fmla="*/ 17 h 87"/>
                <a:gd name="T72" fmla="*/ 103 w 137"/>
                <a:gd name="T73" fmla="*/ 17 h 87"/>
                <a:gd name="T74" fmla="*/ 112 w 137"/>
                <a:gd name="T75" fmla="*/ 8 h 87"/>
                <a:gd name="T76" fmla="*/ 104 w 137"/>
                <a:gd name="T77" fmla="*/ 8 h 87"/>
                <a:gd name="T78" fmla="*/ 51 w 137"/>
                <a:gd name="T79" fmla="*/ 9 h 87"/>
                <a:gd name="T80" fmla="*/ 41 w 137"/>
                <a:gd name="T81" fmla="*/ 16 h 87"/>
                <a:gd name="T82" fmla="*/ 102 w 137"/>
                <a:gd name="T83" fmla="*/ 17 h 87"/>
                <a:gd name="T84" fmla="*/ 78 w 137"/>
                <a:gd name="T85" fmla="*/ 78 h 87"/>
                <a:gd name="T86" fmla="*/ 82 w 137"/>
                <a:gd name="T87" fmla="*/ 48 h 87"/>
                <a:gd name="T88" fmla="*/ 67 w 137"/>
                <a:gd name="T89" fmla="*/ 43 h 87"/>
                <a:gd name="T90" fmla="*/ 12 w 137"/>
                <a:gd name="T91" fmla="*/ 44 h 87"/>
                <a:gd name="T92" fmla="*/ 11 w 137"/>
                <a:gd name="T93" fmla="*/ 60 h 87"/>
                <a:gd name="T94" fmla="*/ 19 w 137"/>
                <a:gd name="T95" fmla="*/ 74 h 87"/>
                <a:gd name="T96" fmla="*/ 78 w 137"/>
                <a:gd name="T9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87">
                  <a:moveTo>
                    <a:pt x="6" y="40"/>
                  </a:moveTo>
                  <a:cubicBezTo>
                    <a:pt x="6" y="40"/>
                    <a:pt x="6" y="39"/>
                    <a:pt x="6" y="39"/>
                  </a:cubicBezTo>
                  <a:cubicBezTo>
                    <a:pt x="14" y="26"/>
                    <a:pt x="35" y="9"/>
                    <a:pt x="48" y="3"/>
                  </a:cubicBez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51" y="2"/>
                    <a:pt x="51" y="2"/>
                  </a:cubicBezTo>
                  <a:cubicBezTo>
                    <a:pt x="55" y="2"/>
                    <a:pt x="60" y="1"/>
                    <a:pt x="64" y="1"/>
                  </a:cubicBezTo>
                  <a:cubicBezTo>
                    <a:pt x="71" y="1"/>
                    <a:pt x="78" y="0"/>
                    <a:pt x="85" y="0"/>
                  </a:cubicBezTo>
                  <a:cubicBezTo>
                    <a:pt x="92" y="0"/>
                    <a:pt x="99" y="0"/>
                    <a:pt x="106" y="0"/>
                  </a:cubicBezTo>
                  <a:cubicBezTo>
                    <a:pt x="110" y="0"/>
                    <a:pt x="116" y="0"/>
                    <a:pt x="120" y="1"/>
                  </a:cubicBezTo>
                  <a:cubicBezTo>
                    <a:pt x="137" y="5"/>
                    <a:pt x="136" y="26"/>
                    <a:pt x="132" y="39"/>
                  </a:cubicBezTo>
                  <a:cubicBezTo>
                    <a:pt x="132" y="40"/>
                    <a:pt x="132" y="41"/>
                    <a:pt x="132" y="41"/>
                  </a:cubicBezTo>
                  <a:cubicBezTo>
                    <a:pt x="119" y="58"/>
                    <a:pt x="101" y="74"/>
                    <a:pt x="82" y="84"/>
                  </a:cubicBezTo>
                  <a:cubicBezTo>
                    <a:pt x="82" y="85"/>
                    <a:pt x="81" y="85"/>
                    <a:pt x="80" y="85"/>
                  </a:cubicBezTo>
                  <a:cubicBezTo>
                    <a:pt x="70" y="87"/>
                    <a:pt x="23" y="87"/>
                    <a:pt x="15" y="82"/>
                  </a:cubicBezTo>
                  <a:cubicBezTo>
                    <a:pt x="4" y="76"/>
                    <a:pt x="0" y="51"/>
                    <a:pt x="6" y="40"/>
                  </a:cubicBezTo>
                  <a:close/>
                  <a:moveTo>
                    <a:pt x="92" y="70"/>
                  </a:moveTo>
                  <a:cubicBezTo>
                    <a:pt x="98" y="66"/>
                    <a:pt x="103" y="61"/>
                    <a:pt x="108" y="57"/>
                  </a:cubicBezTo>
                  <a:cubicBezTo>
                    <a:pt x="111" y="51"/>
                    <a:pt x="114" y="27"/>
                    <a:pt x="104" y="25"/>
                  </a:cubicBezTo>
                  <a:cubicBezTo>
                    <a:pt x="103" y="26"/>
                    <a:pt x="103" y="27"/>
                    <a:pt x="102" y="28"/>
                  </a:cubicBezTo>
                  <a:cubicBezTo>
                    <a:pt x="99" y="31"/>
                    <a:pt x="96" y="34"/>
                    <a:pt x="93" y="37"/>
                  </a:cubicBezTo>
                  <a:cubicBezTo>
                    <a:pt x="91" y="39"/>
                    <a:pt x="89" y="40"/>
                    <a:pt x="87" y="42"/>
                  </a:cubicBezTo>
                  <a:cubicBezTo>
                    <a:pt x="94" y="49"/>
                    <a:pt x="95" y="60"/>
                    <a:pt x="92" y="70"/>
                  </a:cubicBezTo>
                  <a:close/>
                  <a:moveTo>
                    <a:pt x="110" y="19"/>
                  </a:moveTo>
                  <a:cubicBezTo>
                    <a:pt x="118" y="24"/>
                    <a:pt x="119" y="37"/>
                    <a:pt x="118" y="47"/>
                  </a:cubicBezTo>
                  <a:cubicBezTo>
                    <a:pt x="120" y="44"/>
                    <a:pt x="123" y="41"/>
                    <a:pt x="125" y="38"/>
                  </a:cubicBezTo>
                  <a:cubicBezTo>
                    <a:pt x="128" y="30"/>
                    <a:pt x="130" y="14"/>
                    <a:pt x="122" y="9"/>
                  </a:cubicBezTo>
                  <a:cubicBezTo>
                    <a:pt x="118" y="12"/>
                    <a:pt x="114" y="16"/>
                    <a:pt x="110" y="19"/>
                  </a:cubicBezTo>
                  <a:close/>
                  <a:moveTo>
                    <a:pt x="31" y="23"/>
                  </a:moveTo>
                  <a:cubicBezTo>
                    <a:pt x="26" y="27"/>
                    <a:pt x="21" y="32"/>
                    <a:pt x="17" y="36"/>
                  </a:cubicBezTo>
                  <a:cubicBezTo>
                    <a:pt x="33" y="36"/>
                    <a:pt x="48" y="36"/>
                    <a:pt x="64" y="36"/>
                  </a:cubicBezTo>
                  <a:cubicBezTo>
                    <a:pt x="69" y="36"/>
                    <a:pt x="76" y="35"/>
                    <a:pt x="81" y="37"/>
                  </a:cubicBezTo>
                  <a:cubicBezTo>
                    <a:pt x="82" y="36"/>
                    <a:pt x="85" y="34"/>
                    <a:pt x="86" y="33"/>
                  </a:cubicBezTo>
                  <a:cubicBezTo>
                    <a:pt x="87" y="31"/>
                    <a:pt x="89" y="29"/>
                    <a:pt x="91" y="28"/>
                  </a:cubicBezTo>
                  <a:cubicBezTo>
                    <a:pt x="92" y="27"/>
                    <a:pt x="93" y="26"/>
                    <a:pt x="94" y="24"/>
                  </a:cubicBezTo>
                  <a:cubicBezTo>
                    <a:pt x="73" y="24"/>
                    <a:pt x="52" y="24"/>
                    <a:pt x="31" y="23"/>
                  </a:cubicBezTo>
                  <a:close/>
                  <a:moveTo>
                    <a:pt x="102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6" y="14"/>
                    <a:pt x="109" y="11"/>
                    <a:pt x="112" y="8"/>
                  </a:cubicBezTo>
                  <a:cubicBezTo>
                    <a:pt x="109" y="8"/>
                    <a:pt x="107" y="8"/>
                    <a:pt x="104" y="8"/>
                  </a:cubicBezTo>
                  <a:cubicBezTo>
                    <a:pt x="86" y="8"/>
                    <a:pt x="68" y="8"/>
                    <a:pt x="51" y="9"/>
                  </a:cubicBezTo>
                  <a:cubicBezTo>
                    <a:pt x="47" y="11"/>
                    <a:pt x="44" y="13"/>
                    <a:pt x="41" y="16"/>
                  </a:cubicBezTo>
                  <a:cubicBezTo>
                    <a:pt x="61" y="16"/>
                    <a:pt x="82" y="17"/>
                    <a:pt x="102" y="17"/>
                  </a:cubicBezTo>
                  <a:close/>
                  <a:moveTo>
                    <a:pt x="78" y="78"/>
                  </a:moveTo>
                  <a:cubicBezTo>
                    <a:pt x="88" y="72"/>
                    <a:pt x="88" y="57"/>
                    <a:pt x="82" y="48"/>
                  </a:cubicBezTo>
                  <a:cubicBezTo>
                    <a:pt x="79" y="43"/>
                    <a:pt x="73" y="43"/>
                    <a:pt x="67" y="43"/>
                  </a:cubicBezTo>
                  <a:cubicBezTo>
                    <a:pt x="49" y="43"/>
                    <a:pt x="30" y="44"/>
                    <a:pt x="12" y="44"/>
                  </a:cubicBezTo>
                  <a:cubicBezTo>
                    <a:pt x="10" y="48"/>
                    <a:pt x="10" y="56"/>
                    <a:pt x="11" y="60"/>
                  </a:cubicBezTo>
                  <a:cubicBezTo>
                    <a:pt x="12" y="66"/>
                    <a:pt x="14" y="72"/>
                    <a:pt x="19" y="74"/>
                  </a:cubicBezTo>
                  <a:cubicBezTo>
                    <a:pt x="33" y="81"/>
                    <a:pt x="63" y="80"/>
                    <a:pt x="78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399513" y="450017"/>
              <a:ext cx="719665" cy="721002"/>
            </a:xfrm>
            <a:custGeom>
              <a:avLst/>
              <a:gdLst>
                <a:gd name="T0" fmla="*/ 82 w 227"/>
                <a:gd name="T1" fmla="*/ 84 h 227"/>
                <a:gd name="T2" fmla="*/ 169 w 227"/>
                <a:gd name="T3" fmla="*/ 51 h 227"/>
                <a:gd name="T4" fmla="*/ 209 w 227"/>
                <a:gd name="T5" fmla="*/ 170 h 227"/>
                <a:gd name="T6" fmla="*/ 78 w 227"/>
                <a:gd name="T7" fmla="*/ 89 h 227"/>
                <a:gd name="T8" fmla="*/ 22 w 227"/>
                <a:gd name="T9" fmla="*/ 48 h 227"/>
                <a:gd name="T10" fmla="*/ 3 w 227"/>
                <a:gd name="T11" fmla="*/ 22 h 227"/>
                <a:gd name="T12" fmla="*/ 28 w 227"/>
                <a:gd name="T13" fmla="*/ 3 h 227"/>
                <a:gd name="T14" fmla="*/ 34 w 227"/>
                <a:gd name="T15" fmla="*/ 4 h 227"/>
                <a:gd name="T16" fmla="*/ 49 w 227"/>
                <a:gd name="T17" fmla="*/ 49 h 227"/>
                <a:gd name="T18" fmla="*/ 187 w 227"/>
                <a:gd name="T19" fmla="*/ 159 h 227"/>
                <a:gd name="T20" fmla="*/ 101 w 227"/>
                <a:gd name="T21" fmla="*/ 108 h 227"/>
                <a:gd name="T22" fmla="*/ 66 w 227"/>
                <a:gd name="T23" fmla="*/ 157 h 227"/>
                <a:gd name="T24" fmla="*/ 219 w 227"/>
                <a:gd name="T25" fmla="*/ 127 h 227"/>
                <a:gd name="T26" fmla="*/ 164 w 227"/>
                <a:gd name="T27" fmla="*/ 56 h 227"/>
                <a:gd name="T28" fmla="*/ 89 w 227"/>
                <a:gd name="T29" fmla="*/ 91 h 227"/>
                <a:gd name="T30" fmla="*/ 176 w 227"/>
                <a:gd name="T31" fmla="*/ 89 h 227"/>
                <a:gd name="T32" fmla="*/ 110 w 227"/>
                <a:gd name="T33" fmla="*/ 132 h 227"/>
                <a:gd name="T34" fmla="*/ 99 w 227"/>
                <a:gd name="T35" fmla="*/ 124 h 227"/>
                <a:gd name="T36" fmla="*/ 183 w 227"/>
                <a:gd name="T37" fmla="*/ 154 h 227"/>
                <a:gd name="T38" fmla="*/ 155 w 227"/>
                <a:gd name="T39" fmla="*/ 88 h 227"/>
                <a:gd name="T40" fmla="*/ 134 w 227"/>
                <a:gd name="T41" fmla="*/ 104 h 227"/>
                <a:gd name="T42" fmla="*/ 156 w 227"/>
                <a:gd name="T43" fmla="*/ 106 h 227"/>
                <a:gd name="T44" fmla="*/ 170 w 227"/>
                <a:gd name="T45" fmla="*/ 152 h 227"/>
                <a:gd name="T46" fmla="*/ 127 w 227"/>
                <a:gd name="T47" fmla="*/ 153 h 227"/>
                <a:gd name="T48" fmla="*/ 12 w 227"/>
                <a:gd name="T49" fmla="*/ 30 h 227"/>
                <a:gd name="T50" fmla="*/ 26 w 227"/>
                <a:gd name="T51" fmla="*/ 32 h 227"/>
                <a:gd name="T52" fmla="*/ 159 w 227"/>
                <a:gd name="T53" fmla="*/ 113 h 227"/>
                <a:gd name="T54" fmla="*/ 163 w 227"/>
                <a:gd name="T55" fmla="*/ 117 h 227"/>
                <a:gd name="T56" fmla="*/ 43 w 227"/>
                <a:gd name="T57" fmla="*/ 38 h 227"/>
                <a:gd name="T58" fmla="*/ 43 w 227"/>
                <a:gd name="T59" fmla="*/ 43 h 227"/>
                <a:gd name="T60" fmla="*/ 28 w 227"/>
                <a:gd name="T61" fmla="*/ 45 h 227"/>
                <a:gd name="T62" fmla="*/ 32 w 227"/>
                <a:gd name="T63" fmla="*/ 39 h 227"/>
                <a:gd name="T64" fmla="*/ 21 w 227"/>
                <a:gd name="T65" fmla="*/ 39 h 227"/>
                <a:gd name="T66" fmla="*/ 37 w 227"/>
                <a:gd name="T67" fmla="*/ 33 h 227"/>
                <a:gd name="T68" fmla="*/ 39 w 227"/>
                <a:gd name="T69" fmla="*/ 26 h 227"/>
                <a:gd name="T70" fmla="*/ 32 w 227"/>
                <a:gd name="T71" fmla="*/ 15 h 227"/>
                <a:gd name="T72" fmla="*/ 33 w 227"/>
                <a:gd name="T73" fmla="*/ 17 h 227"/>
                <a:gd name="T74" fmla="*/ 119 w 227"/>
                <a:gd name="T75" fmla="*/ 131 h 227"/>
                <a:gd name="T76" fmla="*/ 133 w 227"/>
                <a:gd name="T77" fmla="*/ 133 h 227"/>
                <a:gd name="T78" fmla="*/ 139 w 227"/>
                <a:gd name="T79" fmla="*/ 123 h 227"/>
                <a:gd name="T80" fmla="*/ 137 w 227"/>
                <a:gd name="T81" fmla="*/ 118 h 227"/>
                <a:gd name="T82" fmla="*/ 135 w 227"/>
                <a:gd name="T83" fmla="*/ 111 h 227"/>
                <a:gd name="T84" fmla="*/ 131 w 227"/>
                <a:gd name="T85" fmla="*/ 121 h 227"/>
                <a:gd name="T86" fmla="*/ 127 w 227"/>
                <a:gd name="T87" fmla="*/ 126 h 227"/>
                <a:gd name="T88" fmla="*/ 133 w 227"/>
                <a:gd name="T89" fmla="*/ 138 h 227"/>
                <a:gd name="T90" fmla="*/ 137 w 227"/>
                <a:gd name="T91" fmla="*/ 139 h 227"/>
                <a:gd name="T92" fmla="*/ 143 w 227"/>
                <a:gd name="T93" fmla="*/ 115 h 227"/>
                <a:gd name="T94" fmla="*/ 146 w 227"/>
                <a:gd name="T95" fmla="*/ 140 h 227"/>
                <a:gd name="T96" fmla="*/ 136 w 227"/>
                <a:gd name="T97" fmla="*/ 153 h 227"/>
                <a:gd name="T98" fmla="*/ 168 w 227"/>
                <a:gd name="T99" fmla="*/ 126 h 227"/>
                <a:gd name="T100" fmla="*/ 169 w 227"/>
                <a:gd name="T101" fmla="*/ 133 h 227"/>
                <a:gd name="T102" fmla="*/ 168 w 227"/>
                <a:gd name="T103" fmla="*/ 136 h 227"/>
                <a:gd name="T104" fmla="*/ 157 w 227"/>
                <a:gd name="T105" fmla="*/ 1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7" h="227">
                  <a:moveTo>
                    <a:pt x="49" y="49"/>
                  </a:moveTo>
                  <a:cubicBezTo>
                    <a:pt x="54" y="54"/>
                    <a:pt x="58" y="60"/>
                    <a:pt x="64" y="65"/>
                  </a:cubicBezTo>
                  <a:cubicBezTo>
                    <a:pt x="70" y="72"/>
                    <a:pt x="75" y="78"/>
                    <a:pt x="82" y="84"/>
                  </a:cubicBezTo>
                  <a:cubicBezTo>
                    <a:pt x="102" y="62"/>
                    <a:pt x="134" y="45"/>
                    <a:pt x="164" y="50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6" y="50"/>
                    <a:pt x="168" y="51"/>
                    <a:pt x="169" y="51"/>
                  </a:cubicBezTo>
                  <a:cubicBezTo>
                    <a:pt x="171" y="51"/>
                    <a:pt x="173" y="52"/>
                    <a:pt x="174" y="52"/>
                  </a:cubicBezTo>
                  <a:cubicBezTo>
                    <a:pt x="200" y="60"/>
                    <a:pt x="220" y="78"/>
                    <a:pt x="224" y="105"/>
                  </a:cubicBezTo>
                  <a:cubicBezTo>
                    <a:pt x="227" y="127"/>
                    <a:pt x="221" y="151"/>
                    <a:pt x="209" y="170"/>
                  </a:cubicBezTo>
                  <a:cubicBezTo>
                    <a:pt x="189" y="203"/>
                    <a:pt x="153" y="227"/>
                    <a:pt x="114" y="214"/>
                  </a:cubicBezTo>
                  <a:cubicBezTo>
                    <a:pt x="73" y="200"/>
                    <a:pt x="48" y="157"/>
                    <a:pt x="63" y="115"/>
                  </a:cubicBezTo>
                  <a:cubicBezTo>
                    <a:pt x="66" y="106"/>
                    <a:pt x="71" y="96"/>
                    <a:pt x="78" y="89"/>
                  </a:cubicBezTo>
                  <a:cubicBezTo>
                    <a:pt x="69" y="80"/>
                    <a:pt x="61" y="72"/>
                    <a:pt x="53" y="63"/>
                  </a:cubicBezTo>
                  <a:cubicBezTo>
                    <a:pt x="50" y="60"/>
                    <a:pt x="47" y="57"/>
                    <a:pt x="44" y="54"/>
                  </a:cubicBezTo>
                  <a:cubicBezTo>
                    <a:pt x="36" y="54"/>
                    <a:pt x="29" y="54"/>
                    <a:pt x="22" y="48"/>
                  </a:cubicBezTo>
                  <a:cubicBezTo>
                    <a:pt x="15" y="42"/>
                    <a:pt x="8" y="34"/>
                    <a:pt x="1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3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11" y="23"/>
                    <a:pt x="17" y="24"/>
                    <a:pt x="23" y="25"/>
                  </a:cubicBezTo>
                  <a:cubicBezTo>
                    <a:pt x="25" y="18"/>
                    <a:pt x="26" y="11"/>
                    <a:pt x="28" y="3"/>
                  </a:cubicBezTo>
                  <a:cubicBezTo>
                    <a:pt x="28" y="1"/>
                    <a:pt x="30" y="0"/>
                    <a:pt x="32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6"/>
                    <a:pt x="38" y="11"/>
                    <a:pt x="39" y="13"/>
                  </a:cubicBezTo>
                  <a:cubicBezTo>
                    <a:pt x="42" y="19"/>
                    <a:pt x="45" y="25"/>
                    <a:pt x="47" y="31"/>
                  </a:cubicBezTo>
                  <a:cubicBezTo>
                    <a:pt x="49" y="37"/>
                    <a:pt x="50" y="43"/>
                    <a:pt x="49" y="49"/>
                  </a:cubicBezTo>
                  <a:close/>
                  <a:moveTo>
                    <a:pt x="176" y="89"/>
                  </a:moveTo>
                  <a:cubicBezTo>
                    <a:pt x="176" y="89"/>
                    <a:pt x="176" y="89"/>
                    <a:pt x="176" y="89"/>
                  </a:cubicBezTo>
                  <a:cubicBezTo>
                    <a:pt x="202" y="103"/>
                    <a:pt x="201" y="137"/>
                    <a:pt x="187" y="159"/>
                  </a:cubicBezTo>
                  <a:cubicBezTo>
                    <a:pt x="173" y="181"/>
                    <a:pt x="146" y="192"/>
                    <a:pt x="121" y="179"/>
                  </a:cubicBezTo>
                  <a:cubicBezTo>
                    <a:pt x="99" y="168"/>
                    <a:pt x="85" y="141"/>
                    <a:pt x="96" y="117"/>
                  </a:cubicBezTo>
                  <a:cubicBezTo>
                    <a:pt x="97" y="114"/>
                    <a:pt x="99" y="111"/>
                    <a:pt x="101" y="108"/>
                  </a:cubicBezTo>
                  <a:cubicBezTo>
                    <a:pt x="95" y="103"/>
                    <a:pt x="88" y="98"/>
                    <a:pt x="82" y="9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8" y="110"/>
                    <a:pt x="60" y="134"/>
                    <a:pt x="66" y="157"/>
                  </a:cubicBezTo>
                  <a:cubicBezTo>
                    <a:pt x="73" y="183"/>
                    <a:pt x="95" y="204"/>
                    <a:pt x="122" y="210"/>
                  </a:cubicBezTo>
                  <a:cubicBezTo>
                    <a:pt x="136" y="213"/>
                    <a:pt x="151" y="211"/>
                    <a:pt x="164" y="205"/>
                  </a:cubicBezTo>
                  <a:cubicBezTo>
                    <a:pt x="193" y="191"/>
                    <a:pt x="215" y="159"/>
                    <a:pt x="219" y="127"/>
                  </a:cubicBezTo>
                  <a:cubicBezTo>
                    <a:pt x="222" y="97"/>
                    <a:pt x="208" y="72"/>
                    <a:pt x="179" y="61"/>
                  </a:cubicBezTo>
                  <a:cubicBezTo>
                    <a:pt x="179" y="61"/>
                    <a:pt x="179" y="60"/>
                    <a:pt x="178" y="60"/>
                  </a:cubicBezTo>
                  <a:cubicBezTo>
                    <a:pt x="174" y="58"/>
                    <a:pt x="169" y="57"/>
                    <a:pt x="164" y="56"/>
                  </a:cubicBezTo>
                  <a:cubicBezTo>
                    <a:pt x="137" y="52"/>
                    <a:pt x="106" y="67"/>
                    <a:pt x="87" y="86"/>
                  </a:cubicBezTo>
                  <a:cubicBezTo>
                    <a:pt x="87" y="87"/>
                    <a:pt x="86" y="87"/>
                    <a:pt x="86" y="88"/>
                  </a:cubicBezTo>
                  <a:cubicBezTo>
                    <a:pt x="87" y="89"/>
                    <a:pt x="88" y="90"/>
                    <a:pt x="89" y="91"/>
                  </a:cubicBezTo>
                  <a:cubicBezTo>
                    <a:pt x="94" y="95"/>
                    <a:pt x="99" y="99"/>
                    <a:pt x="105" y="103"/>
                  </a:cubicBezTo>
                  <a:cubicBezTo>
                    <a:pt x="114" y="92"/>
                    <a:pt x="127" y="84"/>
                    <a:pt x="141" y="82"/>
                  </a:cubicBezTo>
                  <a:cubicBezTo>
                    <a:pt x="153" y="80"/>
                    <a:pt x="165" y="83"/>
                    <a:pt x="176" y="89"/>
                  </a:cubicBezTo>
                  <a:close/>
                  <a:moveTo>
                    <a:pt x="123" y="137"/>
                  </a:moveTo>
                  <a:cubicBezTo>
                    <a:pt x="119" y="137"/>
                    <a:pt x="115" y="137"/>
                    <a:pt x="112" y="138"/>
                  </a:cubicBezTo>
                  <a:cubicBezTo>
                    <a:pt x="109" y="138"/>
                    <a:pt x="108" y="134"/>
                    <a:pt x="110" y="132"/>
                  </a:cubicBezTo>
                  <a:cubicBezTo>
                    <a:pt x="114" y="129"/>
                    <a:pt x="117" y="125"/>
                    <a:pt x="120" y="121"/>
                  </a:cubicBezTo>
                  <a:cubicBezTo>
                    <a:pt x="115" y="118"/>
                    <a:pt x="110" y="114"/>
                    <a:pt x="105" y="111"/>
                  </a:cubicBezTo>
                  <a:cubicBezTo>
                    <a:pt x="103" y="115"/>
                    <a:pt x="101" y="120"/>
                    <a:pt x="99" y="124"/>
                  </a:cubicBezTo>
                  <a:cubicBezTo>
                    <a:pt x="98" y="132"/>
                    <a:pt x="98" y="140"/>
                    <a:pt x="101" y="147"/>
                  </a:cubicBezTo>
                  <a:cubicBezTo>
                    <a:pt x="105" y="160"/>
                    <a:pt x="115" y="171"/>
                    <a:pt x="128" y="176"/>
                  </a:cubicBezTo>
                  <a:cubicBezTo>
                    <a:pt x="150" y="183"/>
                    <a:pt x="172" y="174"/>
                    <a:pt x="183" y="154"/>
                  </a:cubicBezTo>
                  <a:cubicBezTo>
                    <a:pt x="194" y="134"/>
                    <a:pt x="196" y="107"/>
                    <a:pt x="173" y="94"/>
                  </a:cubicBezTo>
                  <a:cubicBezTo>
                    <a:pt x="173" y="94"/>
                    <a:pt x="173" y="94"/>
                    <a:pt x="172" y="94"/>
                  </a:cubicBezTo>
                  <a:cubicBezTo>
                    <a:pt x="167" y="91"/>
                    <a:pt x="161" y="89"/>
                    <a:pt x="155" y="88"/>
                  </a:cubicBezTo>
                  <a:cubicBezTo>
                    <a:pt x="138" y="86"/>
                    <a:pt x="120" y="93"/>
                    <a:pt x="109" y="106"/>
                  </a:cubicBezTo>
                  <a:cubicBezTo>
                    <a:pt x="114" y="109"/>
                    <a:pt x="119" y="113"/>
                    <a:pt x="124" y="116"/>
                  </a:cubicBezTo>
                  <a:cubicBezTo>
                    <a:pt x="127" y="112"/>
                    <a:pt x="130" y="107"/>
                    <a:pt x="134" y="104"/>
                  </a:cubicBezTo>
                  <a:cubicBezTo>
                    <a:pt x="136" y="102"/>
                    <a:pt x="139" y="103"/>
                    <a:pt x="139" y="105"/>
                  </a:cubicBezTo>
                  <a:cubicBezTo>
                    <a:pt x="140" y="106"/>
                    <a:pt x="140" y="108"/>
                    <a:pt x="141" y="109"/>
                  </a:cubicBezTo>
                  <a:cubicBezTo>
                    <a:pt x="146" y="106"/>
                    <a:pt x="151" y="105"/>
                    <a:pt x="156" y="106"/>
                  </a:cubicBezTo>
                  <a:cubicBezTo>
                    <a:pt x="159" y="107"/>
                    <a:pt x="163" y="109"/>
                    <a:pt x="165" y="111"/>
                  </a:cubicBezTo>
                  <a:cubicBezTo>
                    <a:pt x="169" y="115"/>
                    <a:pt x="173" y="121"/>
                    <a:pt x="175" y="126"/>
                  </a:cubicBezTo>
                  <a:cubicBezTo>
                    <a:pt x="177" y="135"/>
                    <a:pt x="175" y="144"/>
                    <a:pt x="170" y="152"/>
                  </a:cubicBezTo>
                  <a:cubicBezTo>
                    <a:pt x="162" y="163"/>
                    <a:pt x="145" y="166"/>
                    <a:pt x="133" y="159"/>
                  </a:cubicBezTo>
                  <a:cubicBezTo>
                    <a:pt x="131" y="157"/>
                    <a:pt x="130" y="156"/>
                    <a:pt x="128" y="154"/>
                  </a:cubicBezTo>
                  <a:cubicBezTo>
                    <a:pt x="128" y="154"/>
                    <a:pt x="127" y="154"/>
                    <a:pt x="127" y="153"/>
                  </a:cubicBezTo>
                  <a:cubicBezTo>
                    <a:pt x="124" y="149"/>
                    <a:pt x="122" y="143"/>
                    <a:pt x="123" y="137"/>
                  </a:cubicBezTo>
                  <a:close/>
                  <a:moveTo>
                    <a:pt x="25" y="31"/>
                  </a:moveTo>
                  <a:cubicBezTo>
                    <a:pt x="21" y="31"/>
                    <a:pt x="17" y="31"/>
                    <a:pt x="12" y="30"/>
                  </a:cubicBezTo>
                  <a:cubicBezTo>
                    <a:pt x="13" y="31"/>
                    <a:pt x="14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8" y="32"/>
                    <a:pt x="22" y="32"/>
                    <a:pt x="26" y="32"/>
                  </a:cubicBezTo>
                  <a:cubicBezTo>
                    <a:pt x="26" y="32"/>
                    <a:pt x="26" y="32"/>
                    <a:pt x="25" y="31"/>
                  </a:cubicBezTo>
                  <a:close/>
                  <a:moveTo>
                    <a:pt x="162" y="115"/>
                  </a:moveTo>
                  <a:cubicBezTo>
                    <a:pt x="161" y="114"/>
                    <a:pt x="160" y="114"/>
                    <a:pt x="159" y="113"/>
                  </a:cubicBezTo>
                  <a:cubicBezTo>
                    <a:pt x="154" y="117"/>
                    <a:pt x="150" y="121"/>
                    <a:pt x="146" y="125"/>
                  </a:cubicBezTo>
                  <a:cubicBezTo>
                    <a:pt x="146" y="127"/>
                    <a:pt x="147" y="128"/>
                    <a:pt x="147" y="130"/>
                  </a:cubicBezTo>
                  <a:cubicBezTo>
                    <a:pt x="152" y="125"/>
                    <a:pt x="158" y="121"/>
                    <a:pt x="163" y="117"/>
                  </a:cubicBezTo>
                  <a:cubicBezTo>
                    <a:pt x="163" y="116"/>
                    <a:pt x="162" y="115"/>
                    <a:pt x="162" y="115"/>
                  </a:cubicBezTo>
                  <a:close/>
                  <a:moveTo>
                    <a:pt x="44" y="43"/>
                  </a:moveTo>
                  <a:cubicBezTo>
                    <a:pt x="44" y="41"/>
                    <a:pt x="44" y="39"/>
                    <a:pt x="43" y="38"/>
                  </a:cubicBezTo>
                  <a:cubicBezTo>
                    <a:pt x="43" y="39"/>
                    <a:pt x="43" y="40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36" y="45"/>
                  </a:moveTo>
                  <a:cubicBezTo>
                    <a:pt x="34" y="45"/>
                    <a:pt x="31" y="45"/>
                    <a:pt x="28" y="45"/>
                  </a:cubicBezTo>
                  <a:cubicBezTo>
                    <a:pt x="32" y="47"/>
                    <a:pt x="35" y="47"/>
                    <a:pt x="38" y="48"/>
                  </a:cubicBezTo>
                  <a:cubicBezTo>
                    <a:pt x="38" y="47"/>
                    <a:pt x="37" y="46"/>
                    <a:pt x="36" y="45"/>
                  </a:cubicBezTo>
                  <a:close/>
                  <a:moveTo>
                    <a:pt x="32" y="39"/>
                  </a:moveTo>
                  <a:cubicBezTo>
                    <a:pt x="32" y="39"/>
                    <a:pt x="31" y="38"/>
                    <a:pt x="31" y="38"/>
                  </a:cubicBezTo>
                  <a:cubicBezTo>
                    <a:pt x="27" y="38"/>
                    <a:pt x="24" y="38"/>
                    <a:pt x="20" y="38"/>
                  </a:cubicBezTo>
                  <a:cubicBezTo>
                    <a:pt x="20" y="38"/>
                    <a:pt x="21" y="39"/>
                    <a:pt x="21" y="39"/>
                  </a:cubicBezTo>
                  <a:cubicBezTo>
                    <a:pt x="25" y="39"/>
                    <a:pt x="28" y="39"/>
                    <a:pt x="32" y="39"/>
                  </a:cubicBezTo>
                  <a:close/>
                  <a:moveTo>
                    <a:pt x="38" y="24"/>
                  </a:moveTo>
                  <a:cubicBezTo>
                    <a:pt x="38" y="27"/>
                    <a:pt x="37" y="30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4"/>
                    <a:pt x="37" y="35"/>
                    <a:pt x="38" y="35"/>
                  </a:cubicBezTo>
                  <a:cubicBezTo>
                    <a:pt x="38" y="32"/>
                    <a:pt x="38" y="29"/>
                    <a:pt x="39" y="26"/>
                  </a:cubicBezTo>
                  <a:cubicBezTo>
                    <a:pt x="39" y="26"/>
                    <a:pt x="38" y="25"/>
                    <a:pt x="38" y="24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5"/>
                    <a:pt x="32" y="15"/>
                  </a:cubicBezTo>
                  <a:cubicBezTo>
                    <a:pt x="32" y="19"/>
                    <a:pt x="31" y="22"/>
                    <a:pt x="30" y="26"/>
                  </a:cubicBezTo>
                  <a:cubicBezTo>
                    <a:pt x="31" y="27"/>
                    <a:pt x="31" y="27"/>
                    <a:pt x="32" y="28"/>
                  </a:cubicBezTo>
                  <a:cubicBezTo>
                    <a:pt x="32" y="24"/>
                    <a:pt x="33" y="20"/>
                    <a:pt x="33" y="17"/>
                  </a:cubicBezTo>
                  <a:cubicBezTo>
                    <a:pt x="33" y="17"/>
                    <a:pt x="33" y="16"/>
                    <a:pt x="33" y="16"/>
                  </a:cubicBezTo>
                  <a:close/>
                  <a:moveTo>
                    <a:pt x="125" y="124"/>
                  </a:moveTo>
                  <a:cubicBezTo>
                    <a:pt x="123" y="127"/>
                    <a:pt x="121" y="129"/>
                    <a:pt x="119" y="131"/>
                  </a:cubicBezTo>
                  <a:cubicBezTo>
                    <a:pt x="121" y="131"/>
                    <a:pt x="123" y="131"/>
                    <a:pt x="124" y="131"/>
                  </a:cubicBezTo>
                  <a:cubicBezTo>
                    <a:pt x="124" y="131"/>
                    <a:pt x="125" y="131"/>
                    <a:pt x="125" y="131"/>
                  </a:cubicBezTo>
                  <a:cubicBezTo>
                    <a:pt x="127" y="132"/>
                    <a:pt x="130" y="132"/>
                    <a:pt x="133" y="133"/>
                  </a:cubicBezTo>
                  <a:cubicBezTo>
                    <a:pt x="136" y="133"/>
                    <a:pt x="139" y="134"/>
                    <a:pt x="143" y="134"/>
                  </a:cubicBezTo>
                  <a:cubicBezTo>
                    <a:pt x="142" y="133"/>
                    <a:pt x="142" y="132"/>
                    <a:pt x="142" y="132"/>
                  </a:cubicBezTo>
                  <a:cubicBezTo>
                    <a:pt x="141" y="129"/>
                    <a:pt x="140" y="126"/>
                    <a:pt x="139" y="123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9" y="121"/>
                    <a:pt x="138" y="120"/>
                    <a:pt x="138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6"/>
                    <a:pt x="136" y="115"/>
                    <a:pt x="136" y="113"/>
                  </a:cubicBezTo>
                  <a:cubicBezTo>
                    <a:pt x="136" y="113"/>
                    <a:pt x="136" y="113"/>
                    <a:pt x="136" y="112"/>
                  </a:cubicBezTo>
                  <a:cubicBezTo>
                    <a:pt x="135" y="112"/>
                    <a:pt x="135" y="112"/>
                    <a:pt x="135" y="111"/>
                  </a:cubicBezTo>
                  <a:cubicBezTo>
                    <a:pt x="135" y="112"/>
                    <a:pt x="134" y="112"/>
                    <a:pt x="134" y="112"/>
                  </a:cubicBezTo>
                  <a:cubicBezTo>
                    <a:pt x="132" y="115"/>
                    <a:pt x="130" y="117"/>
                    <a:pt x="129" y="120"/>
                  </a:cubicBezTo>
                  <a:cubicBezTo>
                    <a:pt x="129" y="120"/>
                    <a:pt x="130" y="121"/>
                    <a:pt x="131" y="121"/>
                  </a:cubicBezTo>
                  <a:cubicBezTo>
                    <a:pt x="131" y="122"/>
                    <a:pt x="130" y="122"/>
                    <a:pt x="130" y="123"/>
                  </a:cubicBezTo>
                  <a:cubicBezTo>
                    <a:pt x="129" y="124"/>
                    <a:pt x="128" y="125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5" y="124"/>
                    <a:pt x="125" y="124"/>
                    <a:pt x="125" y="124"/>
                  </a:cubicBezTo>
                  <a:close/>
                  <a:moveTo>
                    <a:pt x="137" y="139"/>
                  </a:moveTo>
                  <a:cubicBezTo>
                    <a:pt x="136" y="139"/>
                    <a:pt x="134" y="139"/>
                    <a:pt x="133" y="138"/>
                  </a:cubicBezTo>
                  <a:cubicBezTo>
                    <a:pt x="131" y="140"/>
                    <a:pt x="130" y="141"/>
                    <a:pt x="129" y="143"/>
                  </a:cubicBezTo>
                  <a:cubicBezTo>
                    <a:pt x="129" y="144"/>
                    <a:pt x="129" y="146"/>
                    <a:pt x="130" y="147"/>
                  </a:cubicBezTo>
                  <a:cubicBezTo>
                    <a:pt x="132" y="144"/>
                    <a:pt x="135" y="142"/>
                    <a:pt x="137" y="139"/>
                  </a:cubicBezTo>
                  <a:close/>
                  <a:moveTo>
                    <a:pt x="144" y="118"/>
                  </a:moveTo>
                  <a:cubicBezTo>
                    <a:pt x="146" y="116"/>
                    <a:pt x="148" y="114"/>
                    <a:pt x="150" y="112"/>
                  </a:cubicBezTo>
                  <a:cubicBezTo>
                    <a:pt x="148" y="112"/>
                    <a:pt x="145" y="114"/>
                    <a:pt x="143" y="115"/>
                  </a:cubicBezTo>
                  <a:cubicBezTo>
                    <a:pt x="143" y="116"/>
                    <a:pt x="143" y="117"/>
                    <a:pt x="144" y="118"/>
                  </a:cubicBezTo>
                  <a:close/>
                  <a:moveTo>
                    <a:pt x="149" y="136"/>
                  </a:moveTo>
                  <a:cubicBezTo>
                    <a:pt x="149" y="138"/>
                    <a:pt x="148" y="140"/>
                    <a:pt x="146" y="140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1" y="144"/>
                    <a:pt x="137" y="148"/>
                    <a:pt x="134" y="152"/>
                  </a:cubicBezTo>
                  <a:cubicBezTo>
                    <a:pt x="134" y="152"/>
                    <a:pt x="135" y="153"/>
                    <a:pt x="136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47" y="145"/>
                    <a:pt x="156" y="136"/>
                    <a:pt x="166" y="127"/>
                  </a:cubicBezTo>
                  <a:cubicBezTo>
                    <a:pt x="167" y="127"/>
                    <a:pt x="167" y="126"/>
                    <a:pt x="168" y="126"/>
                  </a:cubicBezTo>
                  <a:cubicBezTo>
                    <a:pt x="168" y="125"/>
                    <a:pt x="167" y="123"/>
                    <a:pt x="167" y="122"/>
                  </a:cubicBezTo>
                  <a:cubicBezTo>
                    <a:pt x="161" y="126"/>
                    <a:pt x="154" y="131"/>
                    <a:pt x="149" y="136"/>
                  </a:cubicBezTo>
                  <a:close/>
                  <a:moveTo>
                    <a:pt x="169" y="133"/>
                  </a:moveTo>
                  <a:cubicBezTo>
                    <a:pt x="160" y="141"/>
                    <a:pt x="153" y="149"/>
                    <a:pt x="144" y="156"/>
                  </a:cubicBezTo>
                  <a:cubicBezTo>
                    <a:pt x="145" y="156"/>
                    <a:pt x="146" y="156"/>
                    <a:pt x="147" y="156"/>
                  </a:cubicBezTo>
                  <a:cubicBezTo>
                    <a:pt x="154" y="149"/>
                    <a:pt x="161" y="143"/>
                    <a:pt x="168" y="136"/>
                  </a:cubicBezTo>
                  <a:cubicBezTo>
                    <a:pt x="169" y="135"/>
                    <a:pt x="169" y="134"/>
                    <a:pt x="169" y="133"/>
                  </a:cubicBezTo>
                  <a:close/>
                  <a:moveTo>
                    <a:pt x="165" y="147"/>
                  </a:moveTo>
                  <a:cubicBezTo>
                    <a:pt x="163" y="150"/>
                    <a:pt x="160" y="152"/>
                    <a:pt x="157" y="155"/>
                  </a:cubicBezTo>
                  <a:cubicBezTo>
                    <a:pt x="160" y="154"/>
                    <a:pt x="163" y="151"/>
                    <a:pt x="165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08076" y="999798"/>
              <a:ext cx="803938" cy="809288"/>
            </a:xfrm>
            <a:custGeom>
              <a:avLst/>
              <a:gdLst>
                <a:gd name="T0" fmla="*/ 125 w 253"/>
                <a:gd name="T1" fmla="*/ 254 h 255"/>
                <a:gd name="T2" fmla="*/ 66 w 253"/>
                <a:gd name="T3" fmla="*/ 217 h 255"/>
                <a:gd name="T4" fmla="*/ 10 w 253"/>
                <a:gd name="T5" fmla="*/ 175 h 255"/>
                <a:gd name="T6" fmla="*/ 2 w 253"/>
                <a:gd name="T7" fmla="*/ 169 h 255"/>
                <a:gd name="T8" fmla="*/ 0 w 253"/>
                <a:gd name="T9" fmla="*/ 165 h 255"/>
                <a:gd name="T10" fmla="*/ 15 w 253"/>
                <a:gd name="T11" fmla="*/ 133 h 255"/>
                <a:gd name="T12" fmla="*/ 105 w 253"/>
                <a:gd name="T13" fmla="*/ 8 h 255"/>
                <a:gd name="T14" fmla="*/ 225 w 253"/>
                <a:gd name="T15" fmla="*/ 42 h 255"/>
                <a:gd name="T16" fmla="*/ 251 w 253"/>
                <a:gd name="T17" fmla="*/ 56 h 255"/>
                <a:gd name="T18" fmla="*/ 252 w 253"/>
                <a:gd name="T19" fmla="*/ 62 h 255"/>
                <a:gd name="T20" fmla="*/ 233 w 253"/>
                <a:gd name="T21" fmla="*/ 99 h 255"/>
                <a:gd name="T22" fmla="*/ 229 w 253"/>
                <a:gd name="T23" fmla="*/ 113 h 255"/>
                <a:gd name="T24" fmla="*/ 190 w 253"/>
                <a:gd name="T25" fmla="*/ 183 h 255"/>
                <a:gd name="T26" fmla="*/ 139 w 253"/>
                <a:gd name="T27" fmla="*/ 249 h 255"/>
                <a:gd name="T28" fmla="*/ 9 w 253"/>
                <a:gd name="T29" fmla="*/ 163 h 255"/>
                <a:gd name="T30" fmla="*/ 71 w 253"/>
                <a:gd name="T31" fmla="*/ 210 h 255"/>
                <a:gd name="T32" fmla="*/ 128 w 253"/>
                <a:gd name="T33" fmla="*/ 247 h 255"/>
                <a:gd name="T34" fmla="*/ 213 w 253"/>
                <a:gd name="T35" fmla="*/ 129 h 255"/>
                <a:gd name="T36" fmla="*/ 226 w 253"/>
                <a:gd name="T37" fmla="*/ 101 h 255"/>
                <a:gd name="T38" fmla="*/ 122 w 253"/>
                <a:gd name="T39" fmla="*/ 31 h 255"/>
                <a:gd name="T40" fmla="*/ 94 w 253"/>
                <a:gd name="T41" fmla="*/ 26 h 255"/>
                <a:gd name="T42" fmla="*/ 51 w 253"/>
                <a:gd name="T43" fmla="*/ 87 h 255"/>
                <a:gd name="T44" fmla="*/ 14 w 253"/>
                <a:gd name="T45" fmla="*/ 152 h 255"/>
                <a:gd name="T46" fmla="*/ 155 w 253"/>
                <a:gd name="T47" fmla="*/ 73 h 255"/>
                <a:gd name="T48" fmla="*/ 152 w 253"/>
                <a:gd name="T49" fmla="*/ 71 h 255"/>
                <a:gd name="T50" fmla="*/ 98 w 253"/>
                <a:gd name="T51" fmla="*/ 74 h 255"/>
                <a:gd name="T52" fmla="*/ 151 w 253"/>
                <a:gd name="T53" fmla="*/ 133 h 255"/>
                <a:gd name="T54" fmla="*/ 189 w 253"/>
                <a:gd name="T55" fmla="*/ 122 h 255"/>
                <a:gd name="T56" fmla="*/ 148 w 253"/>
                <a:gd name="T57" fmla="*/ 78 h 255"/>
                <a:gd name="T58" fmla="*/ 106 w 253"/>
                <a:gd name="T59" fmla="*/ 82 h 255"/>
                <a:gd name="T60" fmla="*/ 174 w 253"/>
                <a:gd name="T61" fmla="*/ 132 h 255"/>
                <a:gd name="T62" fmla="*/ 148 w 253"/>
                <a:gd name="T63" fmla="*/ 78 h 255"/>
                <a:gd name="T64" fmla="*/ 235 w 253"/>
                <a:gd name="T65" fmla="*/ 75 h 255"/>
                <a:gd name="T66" fmla="*/ 181 w 253"/>
                <a:gd name="T67" fmla="*/ 45 h 255"/>
                <a:gd name="T68" fmla="*/ 122 w 253"/>
                <a:gd name="T69" fmla="*/ 22 h 255"/>
                <a:gd name="T70" fmla="*/ 178 w 253"/>
                <a:gd name="T71" fmla="*/ 54 h 255"/>
                <a:gd name="T72" fmla="*/ 110 w 253"/>
                <a:gd name="T73" fmla="*/ 14 h 255"/>
                <a:gd name="T74" fmla="*/ 141 w 253"/>
                <a:gd name="T75" fmla="*/ 18 h 255"/>
                <a:gd name="T76" fmla="*/ 218 w 253"/>
                <a:gd name="T77" fmla="*/ 57 h 255"/>
                <a:gd name="T78" fmla="*/ 244 w 253"/>
                <a:gd name="T79" fmla="*/ 61 h 255"/>
                <a:gd name="T80" fmla="*/ 110 w 253"/>
                <a:gd name="T81" fmla="*/ 1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255">
                  <a:moveTo>
                    <a:pt x="127" y="254"/>
                  </a:moveTo>
                  <a:cubicBezTo>
                    <a:pt x="126" y="254"/>
                    <a:pt x="126" y="254"/>
                    <a:pt x="125" y="254"/>
                  </a:cubicBezTo>
                  <a:cubicBezTo>
                    <a:pt x="116" y="249"/>
                    <a:pt x="107" y="244"/>
                    <a:pt x="99" y="239"/>
                  </a:cubicBezTo>
                  <a:cubicBezTo>
                    <a:pt x="88" y="231"/>
                    <a:pt x="77" y="224"/>
                    <a:pt x="66" y="217"/>
                  </a:cubicBezTo>
                  <a:cubicBezTo>
                    <a:pt x="52" y="207"/>
                    <a:pt x="38" y="196"/>
                    <a:pt x="24" y="186"/>
                  </a:cubicBezTo>
                  <a:cubicBezTo>
                    <a:pt x="19" y="182"/>
                    <a:pt x="14" y="179"/>
                    <a:pt x="10" y="175"/>
                  </a:cubicBezTo>
                  <a:cubicBezTo>
                    <a:pt x="7" y="173"/>
                    <a:pt x="4" y="171"/>
                    <a:pt x="2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1" y="168"/>
                    <a:pt x="0" y="166"/>
                    <a:pt x="0" y="165"/>
                  </a:cubicBezTo>
                  <a:cubicBezTo>
                    <a:pt x="1" y="161"/>
                    <a:pt x="4" y="156"/>
                    <a:pt x="5" y="152"/>
                  </a:cubicBezTo>
                  <a:cubicBezTo>
                    <a:pt x="8" y="146"/>
                    <a:pt x="12" y="139"/>
                    <a:pt x="15" y="133"/>
                  </a:cubicBezTo>
                  <a:cubicBezTo>
                    <a:pt x="25" y="116"/>
                    <a:pt x="35" y="99"/>
                    <a:pt x="45" y="82"/>
                  </a:cubicBezTo>
                  <a:cubicBezTo>
                    <a:pt x="54" y="69"/>
                    <a:pt x="91" y="12"/>
                    <a:pt x="105" y="8"/>
                  </a:cubicBezTo>
                  <a:cubicBezTo>
                    <a:pt x="121" y="0"/>
                    <a:pt x="166" y="17"/>
                    <a:pt x="182" y="23"/>
                  </a:cubicBezTo>
                  <a:cubicBezTo>
                    <a:pt x="196" y="29"/>
                    <a:pt x="211" y="35"/>
                    <a:pt x="225" y="42"/>
                  </a:cubicBezTo>
                  <a:cubicBezTo>
                    <a:pt x="230" y="45"/>
                    <a:pt x="236" y="47"/>
                    <a:pt x="241" y="50"/>
                  </a:cubicBezTo>
                  <a:cubicBezTo>
                    <a:pt x="244" y="52"/>
                    <a:pt x="248" y="54"/>
                    <a:pt x="251" y="56"/>
                  </a:cubicBezTo>
                  <a:cubicBezTo>
                    <a:pt x="252" y="57"/>
                    <a:pt x="252" y="58"/>
                    <a:pt x="252" y="59"/>
                  </a:cubicBezTo>
                  <a:cubicBezTo>
                    <a:pt x="253" y="60"/>
                    <a:pt x="253" y="61"/>
                    <a:pt x="252" y="62"/>
                  </a:cubicBezTo>
                  <a:cubicBezTo>
                    <a:pt x="246" y="73"/>
                    <a:pt x="239" y="84"/>
                    <a:pt x="231" y="94"/>
                  </a:cubicBezTo>
                  <a:cubicBezTo>
                    <a:pt x="232" y="95"/>
                    <a:pt x="233" y="97"/>
                    <a:pt x="233" y="99"/>
                  </a:cubicBezTo>
                  <a:cubicBezTo>
                    <a:pt x="234" y="100"/>
                    <a:pt x="234" y="101"/>
                    <a:pt x="234" y="102"/>
                  </a:cubicBezTo>
                  <a:cubicBezTo>
                    <a:pt x="233" y="105"/>
                    <a:pt x="230" y="109"/>
                    <a:pt x="229" y="113"/>
                  </a:cubicBezTo>
                  <a:cubicBezTo>
                    <a:pt x="226" y="119"/>
                    <a:pt x="223" y="125"/>
                    <a:pt x="219" y="132"/>
                  </a:cubicBezTo>
                  <a:cubicBezTo>
                    <a:pt x="210" y="149"/>
                    <a:pt x="200" y="166"/>
                    <a:pt x="190" y="183"/>
                  </a:cubicBezTo>
                  <a:cubicBezTo>
                    <a:pt x="179" y="200"/>
                    <a:pt x="167" y="217"/>
                    <a:pt x="155" y="233"/>
                  </a:cubicBezTo>
                  <a:cubicBezTo>
                    <a:pt x="150" y="238"/>
                    <a:pt x="145" y="244"/>
                    <a:pt x="139" y="249"/>
                  </a:cubicBezTo>
                  <a:cubicBezTo>
                    <a:pt x="136" y="251"/>
                    <a:pt x="131" y="255"/>
                    <a:pt x="127" y="254"/>
                  </a:cubicBezTo>
                  <a:close/>
                  <a:moveTo>
                    <a:pt x="9" y="163"/>
                  </a:moveTo>
                  <a:cubicBezTo>
                    <a:pt x="16" y="170"/>
                    <a:pt x="24" y="176"/>
                    <a:pt x="32" y="182"/>
                  </a:cubicBezTo>
                  <a:cubicBezTo>
                    <a:pt x="45" y="191"/>
                    <a:pt x="58" y="201"/>
                    <a:pt x="71" y="210"/>
                  </a:cubicBezTo>
                  <a:cubicBezTo>
                    <a:pt x="81" y="218"/>
                    <a:pt x="92" y="225"/>
                    <a:pt x="103" y="232"/>
                  </a:cubicBezTo>
                  <a:cubicBezTo>
                    <a:pt x="111" y="237"/>
                    <a:pt x="119" y="243"/>
                    <a:pt x="128" y="247"/>
                  </a:cubicBezTo>
                  <a:cubicBezTo>
                    <a:pt x="141" y="244"/>
                    <a:pt x="176" y="189"/>
                    <a:pt x="183" y="178"/>
                  </a:cubicBezTo>
                  <a:cubicBezTo>
                    <a:pt x="194" y="162"/>
                    <a:pt x="204" y="145"/>
                    <a:pt x="213" y="129"/>
                  </a:cubicBezTo>
                  <a:cubicBezTo>
                    <a:pt x="216" y="123"/>
                    <a:pt x="220" y="116"/>
                    <a:pt x="223" y="110"/>
                  </a:cubicBezTo>
                  <a:cubicBezTo>
                    <a:pt x="224" y="108"/>
                    <a:pt x="226" y="103"/>
                    <a:pt x="226" y="101"/>
                  </a:cubicBezTo>
                  <a:cubicBezTo>
                    <a:pt x="214" y="78"/>
                    <a:pt x="183" y="65"/>
                    <a:pt x="162" y="53"/>
                  </a:cubicBezTo>
                  <a:cubicBezTo>
                    <a:pt x="148" y="46"/>
                    <a:pt x="135" y="39"/>
                    <a:pt x="122" y="31"/>
                  </a:cubicBezTo>
                  <a:cubicBezTo>
                    <a:pt x="116" y="27"/>
                    <a:pt x="107" y="23"/>
                    <a:pt x="103" y="17"/>
                  </a:cubicBezTo>
                  <a:cubicBezTo>
                    <a:pt x="100" y="20"/>
                    <a:pt x="97" y="23"/>
                    <a:pt x="94" y="26"/>
                  </a:cubicBezTo>
                  <a:cubicBezTo>
                    <a:pt x="90" y="31"/>
                    <a:pt x="85" y="37"/>
                    <a:pt x="81" y="43"/>
                  </a:cubicBezTo>
                  <a:cubicBezTo>
                    <a:pt x="71" y="57"/>
                    <a:pt x="61" y="72"/>
                    <a:pt x="51" y="87"/>
                  </a:cubicBezTo>
                  <a:cubicBezTo>
                    <a:pt x="42" y="103"/>
                    <a:pt x="32" y="118"/>
                    <a:pt x="24" y="133"/>
                  </a:cubicBezTo>
                  <a:cubicBezTo>
                    <a:pt x="20" y="140"/>
                    <a:pt x="17" y="146"/>
                    <a:pt x="14" y="152"/>
                  </a:cubicBezTo>
                  <a:cubicBezTo>
                    <a:pt x="12" y="156"/>
                    <a:pt x="10" y="160"/>
                    <a:pt x="9" y="163"/>
                  </a:cubicBezTo>
                  <a:close/>
                  <a:moveTo>
                    <a:pt x="155" y="73"/>
                  </a:moveTo>
                  <a:cubicBezTo>
                    <a:pt x="154" y="72"/>
                    <a:pt x="154" y="72"/>
                    <a:pt x="153" y="72"/>
                  </a:cubicBezTo>
                  <a:cubicBezTo>
                    <a:pt x="153" y="72"/>
                    <a:pt x="152" y="72"/>
                    <a:pt x="152" y="71"/>
                  </a:cubicBezTo>
                  <a:cubicBezTo>
                    <a:pt x="150" y="70"/>
                    <a:pt x="148" y="70"/>
                    <a:pt x="146" y="69"/>
                  </a:cubicBezTo>
                  <a:cubicBezTo>
                    <a:pt x="132" y="63"/>
                    <a:pt x="103" y="51"/>
                    <a:pt x="98" y="74"/>
                  </a:cubicBezTo>
                  <a:cubicBezTo>
                    <a:pt x="96" y="86"/>
                    <a:pt x="105" y="98"/>
                    <a:pt x="112" y="107"/>
                  </a:cubicBezTo>
                  <a:cubicBezTo>
                    <a:pt x="122" y="119"/>
                    <a:pt x="136" y="127"/>
                    <a:pt x="151" y="133"/>
                  </a:cubicBezTo>
                  <a:cubicBezTo>
                    <a:pt x="160" y="136"/>
                    <a:pt x="176" y="142"/>
                    <a:pt x="184" y="136"/>
                  </a:cubicBezTo>
                  <a:cubicBezTo>
                    <a:pt x="188" y="133"/>
                    <a:pt x="189" y="127"/>
                    <a:pt x="189" y="122"/>
                  </a:cubicBezTo>
                  <a:cubicBezTo>
                    <a:pt x="188" y="103"/>
                    <a:pt x="170" y="82"/>
                    <a:pt x="155" y="73"/>
                  </a:cubicBezTo>
                  <a:close/>
                  <a:moveTo>
                    <a:pt x="148" y="78"/>
                  </a:moveTo>
                  <a:cubicBezTo>
                    <a:pt x="140" y="75"/>
                    <a:pt x="132" y="72"/>
                    <a:pt x="124" y="70"/>
                  </a:cubicBezTo>
                  <a:cubicBezTo>
                    <a:pt x="115" y="68"/>
                    <a:pt x="102" y="69"/>
                    <a:pt x="106" y="82"/>
                  </a:cubicBezTo>
                  <a:cubicBezTo>
                    <a:pt x="113" y="104"/>
                    <a:pt x="132" y="117"/>
                    <a:pt x="153" y="126"/>
                  </a:cubicBezTo>
                  <a:cubicBezTo>
                    <a:pt x="160" y="128"/>
                    <a:pt x="167" y="132"/>
                    <a:pt x="174" y="132"/>
                  </a:cubicBezTo>
                  <a:cubicBezTo>
                    <a:pt x="186" y="132"/>
                    <a:pt x="182" y="118"/>
                    <a:pt x="178" y="111"/>
                  </a:cubicBezTo>
                  <a:cubicBezTo>
                    <a:pt x="172" y="98"/>
                    <a:pt x="162" y="84"/>
                    <a:pt x="148" y="78"/>
                  </a:cubicBezTo>
                  <a:close/>
                  <a:moveTo>
                    <a:pt x="226" y="88"/>
                  </a:moveTo>
                  <a:cubicBezTo>
                    <a:pt x="229" y="84"/>
                    <a:pt x="232" y="79"/>
                    <a:pt x="235" y="75"/>
                  </a:cubicBezTo>
                  <a:cubicBezTo>
                    <a:pt x="228" y="71"/>
                    <a:pt x="222" y="67"/>
                    <a:pt x="215" y="64"/>
                  </a:cubicBezTo>
                  <a:cubicBezTo>
                    <a:pt x="204" y="57"/>
                    <a:pt x="192" y="51"/>
                    <a:pt x="181" y="45"/>
                  </a:cubicBezTo>
                  <a:cubicBezTo>
                    <a:pt x="168" y="39"/>
                    <a:pt x="155" y="32"/>
                    <a:pt x="141" y="27"/>
                  </a:cubicBezTo>
                  <a:cubicBezTo>
                    <a:pt x="138" y="25"/>
                    <a:pt x="127" y="21"/>
                    <a:pt x="122" y="22"/>
                  </a:cubicBezTo>
                  <a:cubicBezTo>
                    <a:pt x="129" y="26"/>
                    <a:pt x="136" y="30"/>
                    <a:pt x="144" y="34"/>
                  </a:cubicBezTo>
                  <a:cubicBezTo>
                    <a:pt x="155" y="41"/>
                    <a:pt x="167" y="47"/>
                    <a:pt x="178" y="54"/>
                  </a:cubicBezTo>
                  <a:cubicBezTo>
                    <a:pt x="195" y="63"/>
                    <a:pt x="214" y="73"/>
                    <a:pt x="226" y="88"/>
                  </a:cubicBezTo>
                  <a:close/>
                  <a:moveTo>
                    <a:pt x="110" y="14"/>
                  </a:moveTo>
                  <a:cubicBezTo>
                    <a:pt x="112" y="15"/>
                    <a:pt x="113" y="16"/>
                    <a:pt x="115" y="17"/>
                  </a:cubicBezTo>
                  <a:cubicBezTo>
                    <a:pt x="120" y="12"/>
                    <a:pt x="135" y="16"/>
                    <a:pt x="141" y="18"/>
                  </a:cubicBezTo>
                  <a:cubicBezTo>
                    <a:pt x="155" y="23"/>
                    <a:pt x="170" y="31"/>
                    <a:pt x="183" y="38"/>
                  </a:cubicBezTo>
                  <a:cubicBezTo>
                    <a:pt x="195" y="44"/>
                    <a:pt x="206" y="50"/>
                    <a:pt x="218" y="57"/>
                  </a:cubicBezTo>
                  <a:cubicBezTo>
                    <a:pt x="225" y="61"/>
                    <a:pt x="232" y="65"/>
                    <a:pt x="239" y="69"/>
                  </a:cubicBezTo>
                  <a:cubicBezTo>
                    <a:pt x="241" y="66"/>
                    <a:pt x="243" y="63"/>
                    <a:pt x="244" y="61"/>
                  </a:cubicBezTo>
                  <a:cubicBezTo>
                    <a:pt x="223" y="47"/>
                    <a:pt x="132" y="7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589883" y="605856"/>
              <a:ext cx="888211" cy="1009938"/>
            </a:xfrm>
            <a:custGeom>
              <a:avLst/>
              <a:gdLst>
                <a:gd name="T0" fmla="*/ 228 w 280"/>
                <a:gd name="T1" fmla="*/ 166 h 318"/>
                <a:gd name="T2" fmla="*/ 116 w 280"/>
                <a:gd name="T3" fmla="*/ 313 h 318"/>
                <a:gd name="T4" fmla="*/ 7 w 280"/>
                <a:gd name="T5" fmla="*/ 181 h 318"/>
                <a:gd name="T6" fmla="*/ 95 w 280"/>
                <a:gd name="T7" fmla="*/ 141 h 318"/>
                <a:gd name="T8" fmla="*/ 88 w 280"/>
                <a:gd name="T9" fmla="*/ 95 h 318"/>
                <a:gd name="T10" fmla="*/ 90 w 280"/>
                <a:gd name="T11" fmla="*/ 153 h 318"/>
                <a:gd name="T12" fmla="*/ 86 w 280"/>
                <a:gd name="T13" fmla="*/ 79 h 318"/>
                <a:gd name="T14" fmla="*/ 101 w 280"/>
                <a:gd name="T15" fmla="*/ 51 h 318"/>
                <a:gd name="T16" fmla="*/ 101 w 280"/>
                <a:gd name="T17" fmla="*/ 21 h 318"/>
                <a:gd name="T18" fmla="*/ 126 w 280"/>
                <a:gd name="T19" fmla="*/ 44 h 318"/>
                <a:gd name="T20" fmla="*/ 143 w 280"/>
                <a:gd name="T21" fmla="*/ 72 h 318"/>
                <a:gd name="T22" fmla="*/ 142 w 280"/>
                <a:gd name="T23" fmla="*/ 2 h 318"/>
                <a:gd name="T24" fmla="*/ 183 w 280"/>
                <a:gd name="T25" fmla="*/ 93 h 318"/>
                <a:gd name="T26" fmla="*/ 253 w 280"/>
                <a:gd name="T27" fmla="*/ 16 h 318"/>
                <a:gd name="T28" fmla="*/ 277 w 280"/>
                <a:gd name="T29" fmla="*/ 89 h 318"/>
                <a:gd name="T30" fmla="*/ 241 w 280"/>
                <a:gd name="T31" fmla="*/ 165 h 318"/>
                <a:gd name="T32" fmla="*/ 270 w 280"/>
                <a:gd name="T33" fmla="*/ 88 h 318"/>
                <a:gd name="T34" fmla="*/ 246 w 280"/>
                <a:gd name="T35" fmla="*/ 74 h 318"/>
                <a:gd name="T36" fmla="*/ 231 w 280"/>
                <a:gd name="T37" fmla="*/ 39 h 318"/>
                <a:gd name="T38" fmla="*/ 231 w 280"/>
                <a:gd name="T39" fmla="*/ 61 h 318"/>
                <a:gd name="T40" fmla="*/ 212 w 280"/>
                <a:gd name="T41" fmla="*/ 80 h 318"/>
                <a:gd name="T42" fmla="*/ 229 w 280"/>
                <a:gd name="T43" fmla="*/ 97 h 318"/>
                <a:gd name="T44" fmla="*/ 201 w 280"/>
                <a:gd name="T45" fmla="*/ 89 h 318"/>
                <a:gd name="T46" fmla="*/ 167 w 280"/>
                <a:gd name="T47" fmla="*/ 176 h 318"/>
                <a:gd name="T48" fmla="*/ 164 w 280"/>
                <a:gd name="T49" fmla="*/ 196 h 318"/>
                <a:gd name="T50" fmla="*/ 180 w 280"/>
                <a:gd name="T51" fmla="*/ 169 h 318"/>
                <a:gd name="T52" fmla="*/ 188 w 280"/>
                <a:gd name="T53" fmla="*/ 149 h 318"/>
                <a:gd name="T54" fmla="*/ 198 w 280"/>
                <a:gd name="T55" fmla="*/ 123 h 318"/>
                <a:gd name="T56" fmla="*/ 208 w 280"/>
                <a:gd name="T57" fmla="*/ 110 h 318"/>
                <a:gd name="T58" fmla="*/ 155 w 280"/>
                <a:gd name="T59" fmla="*/ 123 h 318"/>
                <a:gd name="T60" fmla="*/ 200 w 280"/>
                <a:gd name="T61" fmla="*/ 114 h 318"/>
                <a:gd name="T62" fmla="*/ 192 w 280"/>
                <a:gd name="T63" fmla="*/ 120 h 318"/>
                <a:gd name="T64" fmla="*/ 196 w 280"/>
                <a:gd name="T65" fmla="*/ 212 h 318"/>
                <a:gd name="T66" fmla="*/ 86 w 280"/>
                <a:gd name="T67" fmla="*/ 198 h 318"/>
                <a:gd name="T68" fmla="*/ 196 w 280"/>
                <a:gd name="T69" fmla="*/ 212 h 318"/>
                <a:gd name="T70" fmla="*/ 80 w 280"/>
                <a:gd name="T71" fmla="*/ 272 h 318"/>
                <a:gd name="T72" fmla="*/ 98 w 280"/>
                <a:gd name="T73" fmla="*/ 192 h 318"/>
                <a:gd name="T74" fmla="*/ 268 w 280"/>
                <a:gd name="T75" fmla="*/ 47 h 318"/>
                <a:gd name="T76" fmla="*/ 185 w 280"/>
                <a:gd name="T77" fmla="*/ 175 h 318"/>
                <a:gd name="T78" fmla="*/ 185 w 280"/>
                <a:gd name="T79" fmla="*/ 175 h 318"/>
                <a:gd name="T80" fmla="*/ 209 w 280"/>
                <a:gd name="T81" fmla="*/ 183 h 318"/>
                <a:gd name="T82" fmla="*/ 247 w 280"/>
                <a:gd name="T83" fmla="*/ 119 h 318"/>
                <a:gd name="T84" fmla="*/ 156 w 280"/>
                <a:gd name="T85" fmla="*/ 63 h 318"/>
                <a:gd name="T86" fmla="*/ 143 w 280"/>
                <a:gd name="T87" fmla="*/ 44 h 318"/>
                <a:gd name="T88" fmla="*/ 149 w 280"/>
                <a:gd name="T89" fmla="*/ 116 h 318"/>
                <a:gd name="T90" fmla="*/ 146 w 280"/>
                <a:gd name="T91" fmla="*/ 156 h 318"/>
                <a:gd name="T92" fmla="*/ 115 w 280"/>
                <a:gd name="T93" fmla="*/ 69 h 318"/>
                <a:gd name="T94" fmla="*/ 124 w 280"/>
                <a:gd name="T95" fmla="*/ 59 h 318"/>
                <a:gd name="T96" fmla="*/ 122 w 280"/>
                <a:gd name="T97" fmla="*/ 52 h 318"/>
                <a:gd name="T98" fmla="*/ 107 w 280"/>
                <a:gd name="T99" fmla="*/ 23 h 318"/>
                <a:gd name="T100" fmla="*/ 118 w 280"/>
                <a:gd name="T101" fmla="*/ 179 h 318"/>
                <a:gd name="T102" fmla="*/ 96 w 280"/>
                <a:gd name="T103" fmla="*/ 102 h 318"/>
                <a:gd name="T104" fmla="*/ 97 w 280"/>
                <a:gd name="T105" fmla="*/ 109 h 318"/>
                <a:gd name="T106" fmla="*/ 87 w 280"/>
                <a:gd name="T107" fmla="*/ 89 h 318"/>
                <a:gd name="T108" fmla="*/ 81 w 280"/>
                <a:gd name="T109" fmla="*/ 91 h 318"/>
                <a:gd name="T110" fmla="*/ 66 w 280"/>
                <a:gd name="T111" fmla="*/ 165 h 318"/>
                <a:gd name="T112" fmla="*/ 65 w 280"/>
                <a:gd name="T113" fmla="*/ 252 h 318"/>
                <a:gd name="T114" fmla="*/ 37 w 280"/>
                <a:gd name="T115" fmla="*/ 168 h 318"/>
                <a:gd name="T116" fmla="*/ 54 w 280"/>
                <a:gd name="T117" fmla="*/ 178 h 318"/>
                <a:gd name="T118" fmla="*/ 68 w 280"/>
                <a:gd name="T119" fmla="*/ 23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318">
                  <a:moveTo>
                    <a:pt x="238" y="159"/>
                  </a:moveTo>
                  <a:cubicBezTo>
                    <a:pt x="248" y="150"/>
                    <a:pt x="273" y="123"/>
                    <a:pt x="260" y="110"/>
                  </a:cubicBezTo>
                  <a:cubicBezTo>
                    <a:pt x="259" y="112"/>
                    <a:pt x="257" y="114"/>
                    <a:pt x="255" y="116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6" y="120"/>
                    <a:pt x="231" y="161"/>
                    <a:pt x="228" y="166"/>
                  </a:cubicBezTo>
                  <a:cubicBezTo>
                    <a:pt x="223" y="174"/>
                    <a:pt x="218" y="182"/>
                    <a:pt x="213" y="190"/>
                  </a:cubicBezTo>
                  <a:cubicBezTo>
                    <a:pt x="209" y="195"/>
                    <a:pt x="206" y="201"/>
                    <a:pt x="202" y="206"/>
                  </a:cubicBezTo>
                  <a:cubicBezTo>
                    <a:pt x="202" y="206"/>
                    <a:pt x="203" y="207"/>
                    <a:pt x="203" y="208"/>
                  </a:cubicBezTo>
                  <a:cubicBezTo>
                    <a:pt x="204" y="227"/>
                    <a:pt x="197" y="249"/>
                    <a:pt x="188" y="266"/>
                  </a:cubicBezTo>
                  <a:cubicBezTo>
                    <a:pt x="174" y="293"/>
                    <a:pt x="149" y="318"/>
                    <a:pt x="116" y="313"/>
                  </a:cubicBezTo>
                  <a:cubicBezTo>
                    <a:pt x="94" y="310"/>
                    <a:pt x="75" y="293"/>
                    <a:pt x="68" y="273"/>
                  </a:cubicBezTo>
                  <a:cubicBezTo>
                    <a:pt x="66" y="268"/>
                    <a:pt x="65" y="264"/>
                    <a:pt x="65" y="259"/>
                  </a:cubicBezTo>
                  <a:cubicBezTo>
                    <a:pt x="60" y="262"/>
                    <a:pt x="54" y="264"/>
                    <a:pt x="49" y="263"/>
                  </a:cubicBezTo>
                  <a:cubicBezTo>
                    <a:pt x="32" y="263"/>
                    <a:pt x="18" y="250"/>
                    <a:pt x="11" y="237"/>
                  </a:cubicBezTo>
                  <a:cubicBezTo>
                    <a:pt x="1" y="220"/>
                    <a:pt x="0" y="199"/>
                    <a:pt x="7" y="181"/>
                  </a:cubicBezTo>
                  <a:cubicBezTo>
                    <a:pt x="13" y="163"/>
                    <a:pt x="30" y="144"/>
                    <a:pt x="51" y="149"/>
                  </a:cubicBezTo>
                  <a:cubicBezTo>
                    <a:pt x="64" y="153"/>
                    <a:pt x="81" y="165"/>
                    <a:pt x="86" y="179"/>
                  </a:cubicBezTo>
                  <a:cubicBezTo>
                    <a:pt x="87" y="177"/>
                    <a:pt x="89" y="175"/>
                    <a:pt x="91" y="174"/>
                  </a:cubicBezTo>
                  <a:cubicBezTo>
                    <a:pt x="94" y="172"/>
                    <a:pt x="97" y="172"/>
                    <a:pt x="101" y="172"/>
                  </a:cubicBezTo>
                  <a:cubicBezTo>
                    <a:pt x="99" y="162"/>
                    <a:pt x="97" y="151"/>
                    <a:pt x="95" y="141"/>
                  </a:cubicBezTo>
                  <a:cubicBezTo>
                    <a:pt x="94" y="134"/>
                    <a:pt x="93" y="127"/>
                    <a:pt x="92" y="121"/>
                  </a:cubicBezTo>
                  <a:cubicBezTo>
                    <a:pt x="91" y="117"/>
                    <a:pt x="91" y="112"/>
                    <a:pt x="90" y="108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3"/>
                    <a:pt x="89" y="99"/>
                    <a:pt x="88" y="95"/>
                  </a:cubicBezTo>
                  <a:cubicBezTo>
                    <a:pt x="87" y="95"/>
                    <a:pt x="87" y="95"/>
                    <a:pt x="86" y="95"/>
                  </a:cubicBezTo>
                  <a:cubicBezTo>
                    <a:pt x="85" y="97"/>
                    <a:pt x="86" y="103"/>
                    <a:pt x="87" y="105"/>
                  </a:cubicBezTo>
                  <a:cubicBezTo>
                    <a:pt x="88" y="110"/>
                    <a:pt x="90" y="116"/>
                    <a:pt x="91" y="122"/>
                  </a:cubicBezTo>
                  <a:cubicBezTo>
                    <a:pt x="92" y="129"/>
                    <a:pt x="97" y="147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8" y="155"/>
                    <a:pt x="84" y="154"/>
                    <a:pt x="84" y="151"/>
                  </a:cubicBezTo>
                  <a:cubicBezTo>
                    <a:pt x="85" y="140"/>
                    <a:pt x="81" y="128"/>
                    <a:pt x="79" y="118"/>
                  </a:cubicBezTo>
                  <a:cubicBezTo>
                    <a:pt x="76" y="107"/>
                    <a:pt x="73" y="96"/>
                    <a:pt x="73" y="84"/>
                  </a:cubicBezTo>
                  <a:cubicBezTo>
                    <a:pt x="73" y="83"/>
                    <a:pt x="74" y="82"/>
                    <a:pt x="76" y="81"/>
                  </a:cubicBezTo>
                  <a:cubicBezTo>
                    <a:pt x="79" y="80"/>
                    <a:pt x="82" y="79"/>
                    <a:pt x="86" y="79"/>
                  </a:cubicBezTo>
                  <a:cubicBezTo>
                    <a:pt x="86" y="77"/>
                    <a:pt x="86" y="76"/>
                    <a:pt x="86" y="75"/>
                  </a:cubicBezTo>
                  <a:cubicBezTo>
                    <a:pt x="86" y="74"/>
                    <a:pt x="86" y="74"/>
                    <a:pt x="87" y="74"/>
                  </a:cubicBezTo>
                  <a:cubicBezTo>
                    <a:pt x="91" y="72"/>
                    <a:pt x="99" y="70"/>
                    <a:pt x="105" y="69"/>
                  </a:cubicBezTo>
                  <a:cubicBezTo>
                    <a:pt x="104" y="63"/>
                    <a:pt x="102" y="57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1" y="51"/>
                    <a:pt x="101" y="50"/>
                  </a:cubicBezTo>
                  <a:cubicBezTo>
                    <a:pt x="101" y="48"/>
                    <a:pt x="101" y="44"/>
                    <a:pt x="101" y="41"/>
                  </a:cubicBezTo>
                  <a:cubicBezTo>
                    <a:pt x="101" y="35"/>
                    <a:pt x="101" y="28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0"/>
                    <a:pt x="101" y="20"/>
                  </a:cubicBezTo>
                  <a:cubicBezTo>
                    <a:pt x="101" y="18"/>
                    <a:pt x="100" y="16"/>
                    <a:pt x="102" y="14"/>
                  </a:cubicBezTo>
                  <a:cubicBezTo>
                    <a:pt x="105" y="13"/>
                    <a:pt x="110" y="13"/>
                    <a:pt x="111" y="16"/>
                  </a:cubicBezTo>
                  <a:cubicBezTo>
                    <a:pt x="117" y="25"/>
                    <a:pt x="121" y="35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5"/>
                  </a:cubicBezTo>
                  <a:cubicBezTo>
                    <a:pt x="132" y="63"/>
                    <a:pt x="135" y="81"/>
                    <a:pt x="138" y="100"/>
                  </a:cubicBezTo>
                  <a:cubicBezTo>
                    <a:pt x="140" y="91"/>
                    <a:pt x="141" y="82"/>
                    <a:pt x="143" y="73"/>
                  </a:cubicBezTo>
                  <a:cubicBezTo>
                    <a:pt x="143" y="73"/>
                    <a:pt x="143" y="72"/>
                    <a:pt x="143" y="72"/>
                  </a:cubicBezTo>
                  <a:cubicBezTo>
                    <a:pt x="134" y="66"/>
                    <a:pt x="128" y="54"/>
                    <a:pt x="133" y="43"/>
                  </a:cubicBezTo>
                  <a:cubicBezTo>
                    <a:pt x="134" y="39"/>
                    <a:pt x="137" y="35"/>
                    <a:pt x="140" y="31"/>
                  </a:cubicBezTo>
                  <a:cubicBezTo>
                    <a:pt x="145" y="23"/>
                    <a:pt x="150" y="13"/>
                    <a:pt x="139" y="7"/>
                  </a:cubicBezTo>
                  <a:cubicBezTo>
                    <a:pt x="135" y="5"/>
                    <a:pt x="138" y="0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3" y="2"/>
                    <a:pt x="143" y="2"/>
                  </a:cubicBezTo>
                  <a:cubicBezTo>
                    <a:pt x="170" y="10"/>
                    <a:pt x="178" y="57"/>
                    <a:pt x="154" y="73"/>
                  </a:cubicBezTo>
                  <a:cubicBezTo>
                    <a:pt x="161" y="80"/>
                    <a:pt x="157" y="101"/>
                    <a:pt x="157" y="10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64" y="103"/>
                    <a:pt x="174" y="97"/>
                    <a:pt x="183" y="93"/>
                  </a:cubicBezTo>
                  <a:cubicBezTo>
                    <a:pt x="191" y="83"/>
                    <a:pt x="199" y="72"/>
                    <a:pt x="207" y="62"/>
                  </a:cubicBezTo>
                  <a:cubicBezTo>
                    <a:pt x="212" y="55"/>
                    <a:pt x="217" y="48"/>
                    <a:pt x="222" y="42"/>
                  </a:cubicBezTo>
                  <a:cubicBezTo>
                    <a:pt x="225" y="36"/>
                    <a:pt x="229" y="31"/>
                    <a:pt x="233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8" y="19"/>
                    <a:pt x="245" y="14"/>
                    <a:pt x="253" y="16"/>
                  </a:cubicBezTo>
                  <a:cubicBezTo>
                    <a:pt x="259" y="16"/>
                    <a:pt x="265" y="20"/>
                    <a:pt x="269" y="25"/>
                  </a:cubicBezTo>
                  <a:cubicBezTo>
                    <a:pt x="275" y="32"/>
                    <a:pt x="279" y="45"/>
                    <a:pt x="272" y="53"/>
                  </a:cubicBezTo>
                  <a:cubicBezTo>
                    <a:pt x="267" y="59"/>
                    <a:pt x="263" y="65"/>
                    <a:pt x="258" y="71"/>
                  </a:cubicBezTo>
                  <a:cubicBezTo>
                    <a:pt x="264" y="75"/>
                    <a:pt x="271" y="79"/>
                    <a:pt x="276" y="84"/>
                  </a:cubicBezTo>
                  <a:cubicBezTo>
                    <a:pt x="278" y="86"/>
                    <a:pt x="278" y="88"/>
                    <a:pt x="277" y="89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5" y="92"/>
                    <a:pt x="273" y="95"/>
                    <a:pt x="271" y="98"/>
                  </a:cubicBezTo>
                  <a:cubicBezTo>
                    <a:pt x="275" y="101"/>
                    <a:pt x="277" y="105"/>
                    <a:pt x="278" y="110"/>
                  </a:cubicBezTo>
                  <a:cubicBezTo>
                    <a:pt x="280" y="122"/>
                    <a:pt x="273" y="135"/>
                    <a:pt x="265" y="144"/>
                  </a:cubicBezTo>
                  <a:cubicBezTo>
                    <a:pt x="259" y="152"/>
                    <a:pt x="250" y="160"/>
                    <a:pt x="241" y="16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37" y="166"/>
                    <a:pt x="235" y="160"/>
                    <a:pt x="238" y="159"/>
                  </a:cubicBezTo>
                  <a:close/>
                  <a:moveTo>
                    <a:pt x="234" y="101"/>
                  </a:moveTo>
                  <a:cubicBezTo>
                    <a:pt x="240" y="104"/>
                    <a:pt x="245" y="108"/>
                    <a:pt x="250" y="112"/>
                  </a:cubicBezTo>
                  <a:cubicBezTo>
                    <a:pt x="257" y="104"/>
                    <a:pt x="264" y="96"/>
                    <a:pt x="270" y="88"/>
                  </a:cubicBezTo>
                  <a:cubicBezTo>
                    <a:pt x="265" y="84"/>
                    <a:pt x="259" y="80"/>
                    <a:pt x="254" y="76"/>
                  </a:cubicBezTo>
                  <a:cubicBezTo>
                    <a:pt x="247" y="84"/>
                    <a:pt x="241" y="92"/>
                    <a:pt x="234" y="101"/>
                  </a:cubicBezTo>
                  <a:close/>
                  <a:moveTo>
                    <a:pt x="229" y="97"/>
                  </a:moveTo>
                  <a:cubicBezTo>
                    <a:pt x="231" y="94"/>
                    <a:pt x="233" y="91"/>
                    <a:pt x="236" y="88"/>
                  </a:cubicBezTo>
                  <a:cubicBezTo>
                    <a:pt x="239" y="83"/>
                    <a:pt x="243" y="78"/>
                    <a:pt x="246" y="74"/>
                  </a:cubicBezTo>
                  <a:cubicBezTo>
                    <a:pt x="250" y="69"/>
                    <a:pt x="253" y="65"/>
                    <a:pt x="257" y="60"/>
                  </a:cubicBezTo>
                  <a:cubicBezTo>
                    <a:pt x="259" y="58"/>
                    <a:pt x="262" y="55"/>
                    <a:pt x="265" y="52"/>
                  </a:cubicBezTo>
                  <a:cubicBezTo>
                    <a:pt x="255" y="45"/>
                    <a:pt x="245" y="39"/>
                    <a:pt x="236" y="31"/>
                  </a:cubicBezTo>
                  <a:cubicBezTo>
                    <a:pt x="236" y="33"/>
                    <a:pt x="235" y="34"/>
                    <a:pt x="234" y="35"/>
                  </a:cubicBezTo>
                  <a:cubicBezTo>
                    <a:pt x="233" y="36"/>
                    <a:pt x="232" y="38"/>
                    <a:pt x="231" y="39"/>
                  </a:cubicBezTo>
                  <a:cubicBezTo>
                    <a:pt x="235" y="43"/>
                    <a:pt x="239" y="47"/>
                    <a:pt x="243" y="51"/>
                  </a:cubicBezTo>
                  <a:cubicBezTo>
                    <a:pt x="247" y="53"/>
                    <a:pt x="242" y="58"/>
                    <a:pt x="239" y="55"/>
                  </a:cubicBezTo>
                  <a:cubicBezTo>
                    <a:pt x="235" y="52"/>
                    <a:pt x="231" y="48"/>
                    <a:pt x="227" y="44"/>
                  </a:cubicBezTo>
                  <a:cubicBezTo>
                    <a:pt x="225" y="47"/>
                    <a:pt x="223" y="50"/>
                    <a:pt x="221" y="52"/>
                  </a:cubicBezTo>
                  <a:cubicBezTo>
                    <a:pt x="224" y="55"/>
                    <a:pt x="228" y="58"/>
                    <a:pt x="231" y="61"/>
                  </a:cubicBezTo>
                  <a:cubicBezTo>
                    <a:pt x="234" y="64"/>
                    <a:pt x="229" y="68"/>
                    <a:pt x="226" y="65"/>
                  </a:cubicBezTo>
                  <a:cubicBezTo>
                    <a:pt x="223" y="62"/>
                    <a:pt x="220" y="60"/>
                    <a:pt x="218" y="58"/>
                  </a:cubicBezTo>
                  <a:cubicBezTo>
                    <a:pt x="215" y="61"/>
                    <a:pt x="212" y="65"/>
                    <a:pt x="209" y="68"/>
                  </a:cubicBezTo>
                  <a:cubicBezTo>
                    <a:pt x="212" y="70"/>
                    <a:pt x="214" y="73"/>
                    <a:pt x="216" y="75"/>
                  </a:cubicBezTo>
                  <a:cubicBezTo>
                    <a:pt x="219" y="78"/>
                    <a:pt x="215" y="83"/>
                    <a:pt x="212" y="80"/>
                  </a:cubicBezTo>
                  <a:cubicBezTo>
                    <a:pt x="210" y="78"/>
                    <a:pt x="207" y="76"/>
                    <a:pt x="205" y="74"/>
                  </a:cubicBezTo>
                  <a:cubicBezTo>
                    <a:pt x="203" y="76"/>
                    <a:pt x="202" y="78"/>
                    <a:pt x="200" y="81"/>
                  </a:cubicBezTo>
                  <a:cubicBezTo>
                    <a:pt x="201" y="82"/>
                    <a:pt x="203" y="83"/>
                    <a:pt x="204" y="84"/>
                  </a:cubicBezTo>
                  <a:cubicBezTo>
                    <a:pt x="205" y="86"/>
                    <a:pt x="204" y="88"/>
                    <a:pt x="203" y="89"/>
                  </a:cubicBezTo>
                  <a:cubicBezTo>
                    <a:pt x="212" y="89"/>
                    <a:pt x="222" y="90"/>
                    <a:pt x="229" y="97"/>
                  </a:cubicBezTo>
                  <a:close/>
                  <a:moveTo>
                    <a:pt x="201" y="89"/>
                  </a:moveTo>
                  <a:cubicBezTo>
                    <a:pt x="200" y="89"/>
                    <a:pt x="200" y="89"/>
                    <a:pt x="199" y="88"/>
                  </a:cubicBezTo>
                  <a:cubicBezTo>
                    <a:pt x="199" y="88"/>
                    <a:pt x="197" y="87"/>
                    <a:pt x="196" y="86"/>
                  </a:cubicBezTo>
                  <a:cubicBezTo>
                    <a:pt x="195" y="87"/>
                    <a:pt x="194" y="89"/>
                    <a:pt x="193" y="91"/>
                  </a:cubicBezTo>
                  <a:cubicBezTo>
                    <a:pt x="196" y="90"/>
                    <a:pt x="198" y="90"/>
                    <a:pt x="201" y="89"/>
                  </a:cubicBezTo>
                  <a:close/>
                  <a:moveTo>
                    <a:pt x="198" y="123"/>
                  </a:moveTo>
                  <a:cubicBezTo>
                    <a:pt x="198" y="123"/>
                    <a:pt x="198" y="124"/>
                    <a:pt x="198" y="124"/>
                  </a:cubicBezTo>
                  <a:cubicBezTo>
                    <a:pt x="194" y="133"/>
                    <a:pt x="189" y="142"/>
                    <a:pt x="183" y="150"/>
                  </a:cubicBezTo>
                  <a:cubicBezTo>
                    <a:pt x="178" y="159"/>
                    <a:pt x="173" y="167"/>
                    <a:pt x="168" y="175"/>
                  </a:cubicBezTo>
                  <a:cubicBezTo>
                    <a:pt x="168" y="175"/>
                    <a:pt x="167" y="176"/>
                    <a:pt x="167" y="176"/>
                  </a:cubicBezTo>
                  <a:cubicBezTo>
                    <a:pt x="166" y="177"/>
                    <a:pt x="165" y="177"/>
                    <a:pt x="164" y="177"/>
                  </a:cubicBezTo>
                  <a:cubicBezTo>
                    <a:pt x="163" y="176"/>
                    <a:pt x="162" y="176"/>
                    <a:pt x="162" y="175"/>
                  </a:cubicBezTo>
                  <a:cubicBezTo>
                    <a:pt x="158" y="169"/>
                    <a:pt x="154" y="165"/>
                    <a:pt x="152" y="159"/>
                  </a:cubicBezTo>
                  <a:cubicBezTo>
                    <a:pt x="152" y="170"/>
                    <a:pt x="151" y="181"/>
                    <a:pt x="152" y="192"/>
                  </a:cubicBezTo>
                  <a:cubicBezTo>
                    <a:pt x="156" y="193"/>
                    <a:pt x="160" y="195"/>
                    <a:pt x="164" y="196"/>
                  </a:cubicBezTo>
                  <a:cubicBezTo>
                    <a:pt x="166" y="193"/>
                    <a:pt x="168" y="190"/>
                    <a:pt x="170" y="187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4" y="182"/>
                    <a:pt x="167" y="177"/>
                    <a:pt x="171" y="179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6" y="177"/>
                    <a:pt x="178" y="173"/>
                    <a:pt x="180" y="169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4" y="165"/>
                    <a:pt x="178" y="160"/>
                    <a:pt x="181" y="162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86" y="159"/>
                    <a:pt x="189" y="155"/>
                    <a:pt x="191" y="151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5" y="146"/>
                    <a:pt x="189" y="141"/>
                    <a:pt x="192" y="143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8" y="140"/>
                    <a:pt x="201" y="134"/>
                    <a:pt x="205" y="129"/>
                  </a:cubicBezTo>
                  <a:cubicBezTo>
                    <a:pt x="203" y="127"/>
                    <a:pt x="201" y="126"/>
                    <a:pt x="200" y="125"/>
                  </a:cubicBezTo>
                  <a:cubicBezTo>
                    <a:pt x="199" y="125"/>
                    <a:pt x="199" y="124"/>
                    <a:pt x="198" y="123"/>
                  </a:cubicBezTo>
                  <a:close/>
                  <a:moveTo>
                    <a:pt x="200" y="120"/>
                  </a:moveTo>
                  <a:cubicBezTo>
                    <a:pt x="201" y="119"/>
                    <a:pt x="202" y="119"/>
                    <a:pt x="203" y="120"/>
                  </a:cubicBezTo>
                  <a:cubicBezTo>
                    <a:pt x="205" y="121"/>
                    <a:pt x="207" y="122"/>
                    <a:pt x="208" y="123"/>
                  </a:cubicBezTo>
                  <a:cubicBezTo>
                    <a:pt x="210" y="120"/>
                    <a:pt x="212" y="117"/>
                    <a:pt x="214" y="114"/>
                  </a:cubicBezTo>
                  <a:cubicBezTo>
                    <a:pt x="212" y="113"/>
                    <a:pt x="210" y="111"/>
                    <a:pt x="208" y="110"/>
                  </a:cubicBezTo>
                  <a:cubicBezTo>
                    <a:pt x="204" y="107"/>
                    <a:pt x="208" y="102"/>
                    <a:pt x="211" y="104"/>
                  </a:cubicBezTo>
                  <a:cubicBezTo>
                    <a:pt x="213" y="106"/>
                    <a:pt x="215" y="107"/>
                    <a:pt x="218" y="109"/>
                  </a:cubicBezTo>
                  <a:cubicBezTo>
                    <a:pt x="219" y="106"/>
                    <a:pt x="222" y="103"/>
                    <a:pt x="224" y="101"/>
                  </a:cubicBezTo>
                  <a:cubicBezTo>
                    <a:pt x="213" y="92"/>
                    <a:pt x="196" y="96"/>
                    <a:pt x="184" y="100"/>
                  </a:cubicBezTo>
                  <a:cubicBezTo>
                    <a:pt x="174" y="104"/>
                    <a:pt x="159" y="112"/>
                    <a:pt x="155" y="123"/>
                  </a:cubicBezTo>
                  <a:cubicBezTo>
                    <a:pt x="154" y="130"/>
                    <a:pt x="154" y="136"/>
                    <a:pt x="153" y="143"/>
                  </a:cubicBezTo>
                  <a:cubicBezTo>
                    <a:pt x="155" y="137"/>
                    <a:pt x="159" y="131"/>
                    <a:pt x="163" y="127"/>
                  </a:cubicBezTo>
                  <a:cubicBezTo>
                    <a:pt x="171" y="116"/>
                    <a:pt x="185" y="109"/>
                    <a:pt x="199" y="114"/>
                  </a:cubicBezTo>
                  <a:cubicBezTo>
                    <a:pt x="199" y="114"/>
                    <a:pt x="199" y="114"/>
                    <a:pt x="200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1" y="116"/>
                    <a:pt x="201" y="118"/>
                    <a:pt x="200" y="120"/>
                  </a:cubicBezTo>
                  <a:close/>
                  <a:moveTo>
                    <a:pt x="164" y="168"/>
                  </a:moveTo>
                  <a:cubicBezTo>
                    <a:pt x="169" y="161"/>
                    <a:pt x="173" y="153"/>
                    <a:pt x="178" y="146"/>
                  </a:cubicBezTo>
                  <a:cubicBezTo>
                    <a:pt x="183" y="137"/>
                    <a:pt x="187" y="129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8" y="120"/>
                    <a:pt x="184" y="121"/>
                    <a:pt x="180" y="122"/>
                  </a:cubicBezTo>
                  <a:cubicBezTo>
                    <a:pt x="175" y="125"/>
                    <a:pt x="170" y="128"/>
                    <a:pt x="166" y="133"/>
                  </a:cubicBezTo>
                  <a:cubicBezTo>
                    <a:pt x="157" y="144"/>
                    <a:pt x="157" y="156"/>
                    <a:pt x="164" y="168"/>
                  </a:cubicBezTo>
                  <a:close/>
                  <a:moveTo>
                    <a:pt x="196" y="212"/>
                  </a:moveTo>
                  <a:cubicBezTo>
                    <a:pt x="186" y="209"/>
                    <a:pt x="176" y="207"/>
                    <a:pt x="166" y="203"/>
                  </a:cubicBezTo>
                  <a:cubicBezTo>
                    <a:pt x="165" y="203"/>
                    <a:pt x="165" y="203"/>
                    <a:pt x="164" y="203"/>
                  </a:cubicBezTo>
                  <a:cubicBezTo>
                    <a:pt x="151" y="199"/>
                    <a:pt x="138" y="194"/>
                    <a:pt x="125" y="188"/>
                  </a:cubicBezTo>
                  <a:cubicBezTo>
                    <a:pt x="118" y="185"/>
                    <a:pt x="111" y="182"/>
                    <a:pt x="103" y="180"/>
                  </a:cubicBezTo>
                  <a:cubicBezTo>
                    <a:pt x="90" y="176"/>
                    <a:pt x="88" y="188"/>
                    <a:pt x="86" y="198"/>
                  </a:cubicBezTo>
                  <a:cubicBezTo>
                    <a:pt x="81" y="220"/>
                    <a:pt x="66" y="245"/>
                    <a:pt x="73" y="267"/>
                  </a:cubicBezTo>
                  <a:cubicBezTo>
                    <a:pt x="79" y="285"/>
                    <a:pt x="92" y="299"/>
                    <a:pt x="111" y="304"/>
                  </a:cubicBezTo>
                  <a:cubicBezTo>
                    <a:pt x="122" y="307"/>
                    <a:pt x="135" y="305"/>
                    <a:pt x="146" y="300"/>
                  </a:cubicBezTo>
                  <a:cubicBezTo>
                    <a:pt x="158" y="295"/>
                    <a:pt x="169" y="286"/>
                    <a:pt x="176" y="274"/>
                  </a:cubicBezTo>
                  <a:cubicBezTo>
                    <a:pt x="187" y="256"/>
                    <a:pt x="197" y="234"/>
                    <a:pt x="196" y="212"/>
                  </a:cubicBezTo>
                  <a:close/>
                  <a:moveTo>
                    <a:pt x="80" y="272"/>
                  </a:moveTo>
                  <a:cubicBezTo>
                    <a:pt x="82" y="278"/>
                    <a:pt x="87" y="281"/>
                    <a:pt x="91" y="285"/>
                  </a:cubicBezTo>
                  <a:cubicBezTo>
                    <a:pt x="94" y="288"/>
                    <a:pt x="98" y="284"/>
                    <a:pt x="95" y="281"/>
                  </a:cubicBezTo>
                  <a:cubicBezTo>
                    <a:pt x="92" y="277"/>
                    <a:pt x="88" y="274"/>
                    <a:pt x="86" y="269"/>
                  </a:cubicBezTo>
                  <a:cubicBezTo>
                    <a:pt x="84" y="265"/>
                    <a:pt x="78" y="269"/>
                    <a:pt x="80" y="272"/>
                  </a:cubicBezTo>
                  <a:close/>
                  <a:moveTo>
                    <a:pt x="98" y="192"/>
                  </a:moveTo>
                  <a:cubicBezTo>
                    <a:pt x="84" y="207"/>
                    <a:pt x="76" y="233"/>
                    <a:pt x="77" y="253"/>
                  </a:cubicBezTo>
                  <a:cubicBezTo>
                    <a:pt x="77" y="257"/>
                    <a:pt x="83" y="257"/>
                    <a:pt x="83" y="253"/>
                  </a:cubicBezTo>
                  <a:cubicBezTo>
                    <a:pt x="82" y="234"/>
                    <a:pt x="90" y="210"/>
                    <a:pt x="103" y="197"/>
                  </a:cubicBezTo>
                  <a:cubicBezTo>
                    <a:pt x="106" y="194"/>
                    <a:pt x="101" y="189"/>
                    <a:pt x="98" y="192"/>
                  </a:cubicBezTo>
                  <a:close/>
                  <a:moveTo>
                    <a:pt x="265" y="105"/>
                  </a:moveTo>
                  <a:cubicBezTo>
                    <a:pt x="272" y="112"/>
                    <a:pt x="271" y="120"/>
                    <a:pt x="268" y="129"/>
                  </a:cubicBezTo>
                  <a:cubicBezTo>
                    <a:pt x="272" y="120"/>
                    <a:pt x="274" y="110"/>
                    <a:pt x="267" y="103"/>
                  </a:cubicBezTo>
                  <a:cubicBezTo>
                    <a:pt x="266" y="103"/>
                    <a:pt x="265" y="104"/>
                    <a:pt x="265" y="105"/>
                  </a:cubicBezTo>
                  <a:close/>
                  <a:moveTo>
                    <a:pt x="268" y="47"/>
                  </a:moveTo>
                  <a:cubicBezTo>
                    <a:pt x="268" y="46"/>
                    <a:pt x="269" y="46"/>
                    <a:pt x="269" y="46"/>
                  </a:cubicBezTo>
                  <a:cubicBezTo>
                    <a:pt x="271" y="40"/>
                    <a:pt x="267" y="33"/>
                    <a:pt x="263" y="28"/>
                  </a:cubicBezTo>
                  <a:cubicBezTo>
                    <a:pt x="256" y="21"/>
                    <a:pt x="247" y="19"/>
                    <a:pt x="240" y="26"/>
                  </a:cubicBezTo>
                  <a:cubicBezTo>
                    <a:pt x="250" y="32"/>
                    <a:pt x="259" y="40"/>
                    <a:pt x="268" y="47"/>
                  </a:cubicBezTo>
                  <a:close/>
                  <a:moveTo>
                    <a:pt x="185" y="175"/>
                  </a:moveTo>
                  <a:cubicBezTo>
                    <a:pt x="180" y="182"/>
                    <a:pt x="176" y="190"/>
                    <a:pt x="171" y="198"/>
                  </a:cubicBezTo>
                  <a:cubicBezTo>
                    <a:pt x="179" y="200"/>
                    <a:pt x="187" y="202"/>
                    <a:pt x="195" y="204"/>
                  </a:cubicBezTo>
                  <a:cubicBezTo>
                    <a:pt x="197" y="202"/>
                    <a:pt x="198" y="200"/>
                    <a:pt x="200" y="198"/>
                  </a:cubicBezTo>
                  <a:cubicBezTo>
                    <a:pt x="202" y="194"/>
                    <a:pt x="204" y="191"/>
                    <a:pt x="206" y="188"/>
                  </a:cubicBezTo>
                  <a:cubicBezTo>
                    <a:pt x="199" y="186"/>
                    <a:pt x="189" y="181"/>
                    <a:pt x="185" y="175"/>
                  </a:cubicBezTo>
                  <a:close/>
                  <a:moveTo>
                    <a:pt x="209" y="183"/>
                  </a:moveTo>
                  <a:cubicBezTo>
                    <a:pt x="210" y="182"/>
                    <a:pt x="211" y="181"/>
                    <a:pt x="211" y="180"/>
                  </a:cubicBezTo>
                  <a:cubicBezTo>
                    <a:pt x="204" y="177"/>
                    <a:pt x="195" y="173"/>
                    <a:pt x="190" y="166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91" y="175"/>
                    <a:pt x="203" y="181"/>
                    <a:pt x="209" y="183"/>
                  </a:cubicBezTo>
                  <a:close/>
                  <a:moveTo>
                    <a:pt x="214" y="175"/>
                  </a:moveTo>
                  <a:cubicBezTo>
                    <a:pt x="217" y="171"/>
                    <a:pt x="219" y="167"/>
                    <a:pt x="221" y="164"/>
                  </a:cubicBezTo>
                  <a:cubicBezTo>
                    <a:pt x="227" y="154"/>
                    <a:pt x="233" y="144"/>
                    <a:pt x="239" y="134"/>
                  </a:cubicBezTo>
                  <a:cubicBezTo>
                    <a:pt x="241" y="130"/>
                    <a:pt x="243" y="127"/>
                    <a:pt x="245" y="123"/>
                  </a:cubicBezTo>
                  <a:cubicBezTo>
                    <a:pt x="245" y="123"/>
                    <a:pt x="246" y="121"/>
                    <a:pt x="247" y="119"/>
                  </a:cubicBezTo>
                  <a:cubicBezTo>
                    <a:pt x="240" y="115"/>
                    <a:pt x="235" y="110"/>
                    <a:pt x="228" y="106"/>
                  </a:cubicBezTo>
                  <a:cubicBezTo>
                    <a:pt x="223" y="110"/>
                    <a:pt x="199" y="152"/>
                    <a:pt x="194" y="159"/>
                  </a:cubicBezTo>
                  <a:cubicBezTo>
                    <a:pt x="196" y="167"/>
                    <a:pt x="207" y="172"/>
                    <a:pt x="214" y="175"/>
                  </a:cubicBezTo>
                  <a:close/>
                  <a:moveTo>
                    <a:pt x="155" y="64"/>
                  </a:moveTo>
                  <a:cubicBezTo>
                    <a:pt x="155" y="64"/>
                    <a:pt x="155" y="64"/>
                    <a:pt x="156" y="63"/>
                  </a:cubicBezTo>
                  <a:cubicBezTo>
                    <a:pt x="166" y="51"/>
                    <a:pt x="163" y="27"/>
                    <a:pt x="152" y="15"/>
                  </a:cubicBezTo>
                  <a:cubicBezTo>
                    <a:pt x="152" y="22"/>
                    <a:pt x="147" y="30"/>
                    <a:pt x="144" y="35"/>
                  </a:cubicBezTo>
                  <a:cubicBezTo>
                    <a:pt x="138" y="47"/>
                    <a:pt x="132" y="58"/>
                    <a:pt x="146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53" y="59"/>
                    <a:pt x="149" y="50"/>
                    <a:pt x="143" y="44"/>
                  </a:cubicBezTo>
                  <a:cubicBezTo>
                    <a:pt x="140" y="41"/>
                    <a:pt x="145" y="37"/>
                    <a:pt x="148" y="40"/>
                  </a:cubicBezTo>
                  <a:cubicBezTo>
                    <a:pt x="155" y="46"/>
                    <a:pt x="158" y="56"/>
                    <a:pt x="155" y="64"/>
                  </a:cubicBezTo>
                  <a:close/>
                  <a:moveTo>
                    <a:pt x="146" y="156"/>
                  </a:moveTo>
                  <a:cubicBezTo>
                    <a:pt x="147" y="146"/>
                    <a:pt x="148" y="135"/>
                    <a:pt x="149" y="125"/>
                  </a:cubicBezTo>
                  <a:cubicBezTo>
                    <a:pt x="149" y="122"/>
                    <a:pt x="149" y="119"/>
                    <a:pt x="149" y="116"/>
                  </a:cubicBezTo>
                  <a:cubicBezTo>
                    <a:pt x="150" y="111"/>
                    <a:pt x="150" y="106"/>
                    <a:pt x="151" y="101"/>
                  </a:cubicBezTo>
                  <a:cubicBezTo>
                    <a:pt x="151" y="95"/>
                    <a:pt x="151" y="89"/>
                    <a:pt x="150" y="84"/>
                  </a:cubicBezTo>
                  <a:cubicBezTo>
                    <a:pt x="150" y="83"/>
                    <a:pt x="150" y="79"/>
                    <a:pt x="149" y="78"/>
                  </a:cubicBezTo>
                  <a:cubicBezTo>
                    <a:pt x="147" y="92"/>
                    <a:pt x="145" y="106"/>
                    <a:pt x="142" y="120"/>
                  </a:cubicBezTo>
                  <a:cubicBezTo>
                    <a:pt x="143" y="132"/>
                    <a:pt x="145" y="144"/>
                    <a:pt x="146" y="156"/>
                  </a:cubicBezTo>
                  <a:close/>
                  <a:moveTo>
                    <a:pt x="124" y="59"/>
                  </a:moveTo>
                  <a:cubicBezTo>
                    <a:pt x="119" y="60"/>
                    <a:pt x="115" y="61"/>
                    <a:pt x="110" y="62"/>
                  </a:cubicBezTo>
                  <a:cubicBezTo>
                    <a:pt x="110" y="64"/>
                    <a:pt x="111" y="66"/>
                    <a:pt x="111" y="68"/>
                  </a:cubicBezTo>
                  <a:cubicBezTo>
                    <a:pt x="112" y="68"/>
                    <a:pt x="112" y="68"/>
                    <a:pt x="113" y="68"/>
                  </a:cubicBezTo>
                  <a:cubicBezTo>
                    <a:pt x="114" y="68"/>
                    <a:pt x="115" y="68"/>
                    <a:pt x="115" y="69"/>
                  </a:cubicBezTo>
                  <a:cubicBezTo>
                    <a:pt x="116" y="70"/>
                    <a:pt x="116" y="70"/>
                    <a:pt x="116" y="71"/>
                  </a:cubicBezTo>
                  <a:cubicBezTo>
                    <a:pt x="119" y="86"/>
                    <a:pt x="120" y="101"/>
                    <a:pt x="123" y="116"/>
                  </a:cubicBezTo>
                  <a:cubicBezTo>
                    <a:pt x="126" y="139"/>
                    <a:pt x="130" y="162"/>
                    <a:pt x="132" y="184"/>
                  </a:cubicBezTo>
                  <a:cubicBezTo>
                    <a:pt x="136" y="186"/>
                    <a:pt x="140" y="188"/>
                    <a:pt x="144" y="189"/>
                  </a:cubicBezTo>
                  <a:cubicBezTo>
                    <a:pt x="138" y="145"/>
                    <a:pt x="134" y="102"/>
                    <a:pt x="124" y="59"/>
                  </a:cubicBezTo>
                  <a:close/>
                  <a:moveTo>
                    <a:pt x="122" y="52"/>
                  </a:moveTo>
                  <a:cubicBezTo>
                    <a:pt x="122" y="51"/>
                    <a:pt x="122" y="50"/>
                    <a:pt x="121" y="49"/>
                  </a:cubicBezTo>
                  <a:cubicBezTo>
                    <a:pt x="117" y="50"/>
                    <a:pt x="112" y="51"/>
                    <a:pt x="108" y="52"/>
                  </a:cubicBezTo>
                  <a:cubicBezTo>
                    <a:pt x="108" y="54"/>
                    <a:pt x="108" y="55"/>
                    <a:pt x="109" y="56"/>
                  </a:cubicBezTo>
                  <a:cubicBezTo>
                    <a:pt x="113" y="55"/>
                    <a:pt x="118" y="53"/>
                    <a:pt x="122" y="52"/>
                  </a:cubicBezTo>
                  <a:close/>
                  <a:moveTo>
                    <a:pt x="107" y="23"/>
                  </a:moveTo>
                  <a:cubicBezTo>
                    <a:pt x="107" y="30"/>
                    <a:pt x="108" y="38"/>
                    <a:pt x="108" y="46"/>
                  </a:cubicBezTo>
                  <a:cubicBezTo>
                    <a:pt x="112" y="45"/>
                    <a:pt x="115" y="44"/>
                    <a:pt x="119" y="43"/>
                  </a:cubicBezTo>
                  <a:cubicBezTo>
                    <a:pt x="116" y="39"/>
                    <a:pt x="113" y="34"/>
                    <a:pt x="111" y="29"/>
                  </a:cubicBezTo>
                  <a:cubicBezTo>
                    <a:pt x="110" y="27"/>
                    <a:pt x="108" y="25"/>
                    <a:pt x="107" y="23"/>
                  </a:cubicBezTo>
                  <a:close/>
                  <a:moveTo>
                    <a:pt x="99" y="121"/>
                  </a:moveTo>
                  <a:cubicBezTo>
                    <a:pt x="100" y="128"/>
                    <a:pt x="101" y="134"/>
                    <a:pt x="102" y="140"/>
                  </a:cubicBezTo>
                  <a:cubicBezTo>
                    <a:pt x="104" y="147"/>
                    <a:pt x="105" y="154"/>
                    <a:pt x="106" y="161"/>
                  </a:cubicBezTo>
                  <a:cubicBezTo>
                    <a:pt x="107" y="166"/>
                    <a:pt x="107" y="170"/>
                    <a:pt x="108" y="174"/>
                  </a:cubicBezTo>
                  <a:cubicBezTo>
                    <a:pt x="112" y="175"/>
                    <a:pt x="115" y="177"/>
                    <a:pt x="118" y="179"/>
                  </a:cubicBezTo>
                  <a:cubicBezTo>
                    <a:pt x="121" y="180"/>
                    <a:pt x="123" y="181"/>
                    <a:pt x="125" y="182"/>
                  </a:cubicBezTo>
                  <a:cubicBezTo>
                    <a:pt x="122" y="161"/>
                    <a:pt x="120" y="140"/>
                    <a:pt x="117" y="119"/>
                  </a:cubicBezTo>
                  <a:cubicBezTo>
                    <a:pt x="111" y="119"/>
                    <a:pt x="106" y="121"/>
                    <a:pt x="99" y="121"/>
                  </a:cubicBezTo>
                  <a:close/>
                  <a:moveTo>
                    <a:pt x="93" y="81"/>
                  </a:moveTo>
                  <a:cubicBezTo>
                    <a:pt x="93" y="88"/>
                    <a:pt x="95" y="95"/>
                    <a:pt x="96" y="102"/>
                  </a:cubicBezTo>
                  <a:cubicBezTo>
                    <a:pt x="102" y="101"/>
                    <a:pt x="108" y="101"/>
                    <a:pt x="115" y="101"/>
                  </a:cubicBezTo>
                  <a:cubicBezTo>
                    <a:pt x="113" y="92"/>
                    <a:pt x="112" y="83"/>
                    <a:pt x="110" y="75"/>
                  </a:cubicBezTo>
                  <a:cubicBezTo>
                    <a:pt x="106" y="75"/>
                    <a:pt x="95" y="76"/>
                    <a:pt x="93" y="79"/>
                  </a:cubicBezTo>
                  <a:cubicBezTo>
                    <a:pt x="93" y="80"/>
                    <a:pt x="93" y="80"/>
                    <a:pt x="93" y="81"/>
                  </a:cubicBezTo>
                  <a:close/>
                  <a:moveTo>
                    <a:pt x="97" y="109"/>
                  </a:moveTo>
                  <a:cubicBezTo>
                    <a:pt x="98" y="111"/>
                    <a:pt x="98" y="113"/>
                    <a:pt x="98" y="115"/>
                  </a:cubicBezTo>
                  <a:cubicBezTo>
                    <a:pt x="104" y="114"/>
                    <a:pt x="110" y="113"/>
                    <a:pt x="116" y="113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09" y="107"/>
                    <a:pt x="103" y="107"/>
                    <a:pt x="97" y="109"/>
                  </a:cubicBezTo>
                  <a:close/>
                  <a:moveTo>
                    <a:pt x="87" y="89"/>
                  </a:moveTo>
                  <a:cubicBezTo>
                    <a:pt x="87" y="87"/>
                    <a:pt x="86" y="86"/>
                    <a:pt x="86" y="85"/>
                  </a:cubicBezTo>
                  <a:cubicBezTo>
                    <a:pt x="84" y="85"/>
                    <a:pt x="81" y="86"/>
                    <a:pt x="79" y="87"/>
                  </a:cubicBezTo>
                  <a:cubicBezTo>
                    <a:pt x="79" y="93"/>
                    <a:pt x="81" y="99"/>
                    <a:pt x="82" y="106"/>
                  </a:cubicBezTo>
                  <a:cubicBezTo>
                    <a:pt x="82" y="105"/>
                    <a:pt x="82" y="104"/>
                    <a:pt x="82" y="103"/>
                  </a:cubicBezTo>
                  <a:cubicBezTo>
                    <a:pt x="81" y="99"/>
                    <a:pt x="80" y="95"/>
                    <a:pt x="81" y="91"/>
                  </a:cubicBezTo>
                  <a:cubicBezTo>
                    <a:pt x="81" y="88"/>
                    <a:pt x="84" y="89"/>
                    <a:pt x="87" y="89"/>
                  </a:cubicBezTo>
                  <a:close/>
                  <a:moveTo>
                    <a:pt x="79" y="197"/>
                  </a:moveTo>
                  <a:cubicBezTo>
                    <a:pt x="80" y="196"/>
                    <a:pt x="80" y="195"/>
                    <a:pt x="80" y="194"/>
                  </a:cubicBezTo>
                  <a:cubicBezTo>
                    <a:pt x="80" y="193"/>
                    <a:pt x="81" y="191"/>
                    <a:pt x="81" y="190"/>
                  </a:cubicBezTo>
                  <a:cubicBezTo>
                    <a:pt x="81" y="181"/>
                    <a:pt x="72" y="170"/>
                    <a:pt x="66" y="165"/>
                  </a:cubicBezTo>
                  <a:cubicBezTo>
                    <a:pt x="59" y="158"/>
                    <a:pt x="48" y="153"/>
                    <a:pt x="38" y="156"/>
                  </a:cubicBezTo>
                  <a:cubicBezTo>
                    <a:pt x="23" y="162"/>
                    <a:pt x="13" y="176"/>
                    <a:pt x="10" y="191"/>
                  </a:cubicBezTo>
                  <a:cubicBezTo>
                    <a:pt x="7" y="206"/>
                    <a:pt x="10" y="222"/>
                    <a:pt x="18" y="235"/>
                  </a:cubicBezTo>
                  <a:cubicBezTo>
                    <a:pt x="24" y="245"/>
                    <a:pt x="34" y="256"/>
                    <a:pt x="46" y="257"/>
                  </a:cubicBezTo>
                  <a:cubicBezTo>
                    <a:pt x="53" y="258"/>
                    <a:pt x="60" y="256"/>
                    <a:pt x="65" y="252"/>
                  </a:cubicBezTo>
                  <a:cubicBezTo>
                    <a:pt x="65" y="248"/>
                    <a:pt x="66" y="244"/>
                    <a:pt x="67" y="240"/>
                  </a:cubicBezTo>
                  <a:cubicBezTo>
                    <a:pt x="53" y="246"/>
                    <a:pt x="40" y="245"/>
                    <a:pt x="29" y="233"/>
                  </a:cubicBezTo>
                  <a:cubicBezTo>
                    <a:pt x="22" y="222"/>
                    <a:pt x="16" y="209"/>
                    <a:pt x="17" y="196"/>
                  </a:cubicBezTo>
                  <a:cubicBezTo>
                    <a:pt x="18" y="186"/>
                    <a:pt x="22" y="177"/>
                    <a:pt x="30" y="172"/>
                  </a:cubicBezTo>
                  <a:cubicBezTo>
                    <a:pt x="32" y="170"/>
                    <a:pt x="35" y="169"/>
                    <a:pt x="37" y="168"/>
                  </a:cubicBezTo>
                  <a:cubicBezTo>
                    <a:pt x="46" y="166"/>
                    <a:pt x="55" y="168"/>
                    <a:pt x="62" y="173"/>
                  </a:cubicBezTo>
                  <a:cubicBezTo>
                    <a:pt x="70" y="179"/>
                    <a:pt x="76" y="188"/>
                    <a:pt x="79" y="197"/>
                  </a:cubicBezTo>
                  <a:close/>
                  <a:moveTo>
                    <a:pt x="68" y="233"/>
                  </a:moveTo>
                  <a:cubicBezTo>
                    <a:pt x="71" y="224"/>
                    <a:pt x="73" y="216"/>
                    <a:pt x="76" y="208"/>
                  </a:cubicBezTo>
                  <a:cubicBezTo>
                    <a:pt x="74" y="196"/>
                    <a:pt x="64" y="184"/>
                    <a:pt x="54" y="178"/>
                  </a:cubicBezTo>
                  <a:cubicBezTo>
                    <a:pt x="48" y="175"/>
                    <a:pt x="40" y="172"/>
                    <a:pt x="34" y="177"/>
                  </a:cubicBezTo>
                  <a:cubicBezTo>
                    <a:pt x="26" y="181"/>
                    <a:pt x="24" y="192"/>
                    <a:pt x="25" y="200"/>
                  </a:cubicBezTo>
                  <a:cubicBezTo>
                    <a:pt x="25" y="211"/>
                    <a:pt x="29" y="222"/>
                    <a:pt x="36" y="229"/>
                  </a:cubicBezTo>
                  <a:cubicBezTo>
                    <a:pt x="46" y="239"/>
                    <a:pt x="55" y="239"/>
                    <a:pt x="66" y="233"/>
                  </a:cubicBezTo>
                  <a:cubicBezTo>
                    <a:pt x="67" y="233"/>
                    <a:pt x="68" y="233"/>
                    <a:pt x="68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21066" y="4877693"/>
              <a:ext cx="803938" cy="654119"/>
            </a:xfrm>
            <a:custGeom>
              <a:avLst/>
              <a:gdLst>
                <a:gd name="T0" fmla="*/ 151 w 253"/>
                <a:gd name="T1" fmla="*/ 57 h 206"/>
                <a:gd name="T2" fmla="*/ 133 w 253"/>
                <a:gd name="T3" fmla="*/ 55 h 206"/>
                <a:gd name="T4" fmla="*/ 181 w 253"/>
                <a:gd name="T5" fmla="*/ 75 h 206"/>
                <a:gd name="T6" fmla="*/ 158 w 253"/>
                <a:gd name="T7" fmla="*/ 185 h 206"/>
                <a:gd name="T8" fmla="*/ 83 w 253"/>
                <a:gd name="T9" fmla="*/ 188 h 206"/>
                <a:gd name="T10" fmla="*/ 76 w 253"/>
                <a:gd name="T11" fmla="*/ 180 h 206"/>
                <a:gd name="T12" fmla="*/ 45 w 253"/>
                <a:gd name="T13" fmla="*/ 170 h 206"/>
                <a:gd name="T14" fmla="*/ 11 w 253"/>
                <a:gd name="T15" fmla="*/ 73 h 206"/>
                <a:gd name="T16" fmla="*/ 99 w 253"/>
                <a:gd name="T17" fmla="*/ 33 h 206"/>
                <a:gd name="T18" fmla="*/ 140 w 253"/>
                <a:gd name="T19" fmla="*/ 6 h 206"/>
                <a:gd name="T20" fmla="*/ 149 w 253"/>
                <a:gd name="T21" fmla="*/ 23 h 206"/>
                <a:gd name="T22" fmla="*/ 220 w 253"/>
                <a:gd name="T23" fmla="*/ 25 h 206"/>
                <a:gd name="T24" fmla="*/ 249 w 253"/>
                <a:gd name="T25" fmla="*/ 46 h 206"/>
                <a:gd name="T26" fmla="*/ 253 w 253"/>
                <a:gd name="T27" fmla="*/ 49 h 206"/>
                <a:gd name="T28" fmla="*/ 251 w 253"/>
                <a:gd name="T29" fmla="*/ 54 h 206"/>
                <a:gd name="T30" fmla="*/ 251 w 253"/>
                <a:gd name="T31" fmla="*/ 54 h 206"/>
                <a:gd name="T32" fmla="*/ 143 w 253"/>
                <a:gd name="T33" fmla="*/ 43 h 206"/>
                <a:gd name="T34" fmla="*/ 201 w 253"/>
                <a:gd name="T35" fmla="*/ 39 h 206"/>
                <a:gd name="T36" fmla="*/ 200 w 253"/>
                <a:gd name="T37" fmla="*/ 23 h 206"/>
                <a:gd name="T38" fmla="*/ 241 w 253"/>
                <a:gd name="T39" fmla="*/ 51 h 206"/>
                <a:gd name="T40" fmla="*/ 143 w 253"/>
                <a:gd name="T41" fmla="*/ 43 h 206"/>
                <a:gd name="T42" fmla="*/ 130 w 253"/>
                <a:gd name="T43" fmla="*/ 62 h 206"/>
                <a:gd name="T44" fmla="*/ 149 w 253"/>
                <a:gd name="T45" fmla="*/ 64 h 206"/>
                <a:gd name="T46" fmla="*/ 188 w 253"/>
                <a:gd name="T47" fmla="*/ 140 h 206"/>
                <a:gd name="T48" fmla="*/ 99 w 253"/>
                <a:gd name="T49" fmla="*/ 189 h 206"/>
                <a:gd name="T50" fmla="*/ 81 w 253"/>
                <a:gd name="T51" fmla="*/ 175 h 206"/>
                <a:gd name="T52" fmla="*/ 80 w 253"/>
                <a:gd name="T53" fmla="*/ 174 h 206"/>
                <a:gd name="T54" fmla="*/ 35 w 253"/>
                <a:gd name="T55" fmla="*/ 157 h 206"/>
                <a:gd name="T56" fmla="*/ 60 w 253"/>
                <a:gd name="T57" fmla="*/ 39 h 206"/>
                <a:gd name="T58" fmla="*/ 110 w 253"/>
                <a:gd name="T59" fmla="*/ 51 h 206"/>
                <a:gd name="T60" fmla="*/ 110 w 253"/>
                <a:gd name="T61" fmla="*/ 68 h 206"/>
                <a:gd name="T62" fmla="*/ 101 w 253"/>
                <a:gd name="T63" fmla="*/ 64 h 206"/>
                <a:gd name="T64" fmla="*/ 121 w 253"/>
                <a:gd name="T65" fmla="*/ 73 h 206"/>
                <a:gd name="T66" fmla="*/ 127 w 253"/>
                <a:gd name="T67" fmla="*/ 62 h 206"/>
                <a:gd name="T68" fmla="*/ 159 w 253"/>
                <a:gd name="T69" fmla="*/ 149 h 206"/>
                <a:gd name="T70" fmla="*/ 176 w 253"/>
                <a:gd name="T71" fmla="*/ 94 h 206"/>
                <a:gd name="T72" fmla="*/ 163 w 253"/>
                <a:gd name="T73" fmla="*/ 91 h 206"/>
                <a:gd name="T74" fmla="*/ 133 w 253"/>
                <a:gd name="T75" fmla="*/ 170 h 206"/>
                <a:gd name="T76" fmla="*/ 154 w 253"/>
                <a:gd name="T77" fmla="*/ 16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3" h="206">
                  <a:moveTo>
                    <a:pt x="133" y="55"/>
                  </a:moveTo>
                  <a:cubicBezTo>
                    <a:pt x="139" y="54"/>
                    <a:pt x="146" y="56"/>
                    <a:pt x="151" y="57"/>
                  </a:cubicBezTo>
                  <a:cubicBezTo>
                    <a:pt x="146" y="55"/>
                    <a:pt x="142" y="52"/>
                    <a:pt x="138" y="48"/>
                  </a:cubicBezTo>
                  <a:cubicBezTo>
                    <a:pt x="137" y="50"/>
                    <a:pt x="135" y="53"/>
                    <a:pt x="133" y="55"/>
                  </a:cubicBezTo>
                  <a:close/>
                  <a:moveTo>
                    <a:pt x="164" y="62"/>
                  </a:moveTo>
                  <a:cubicBezTo>
                    <a:pt x="171" y="65"/>
                    <a:pt x="176" y="69"/>
                    <a:pt x="181" y="75"/>
                  </a:cubicBezTo>
                  <a:cubicBezTo>
                    <a:pt x="197" y="95"/>
                    <a:pt x="204" y="120"/>
                    <a:pt x="194" y="145"/>
                  </a:cubicBezTo>
                  <a:cubicBezTo>
                    <a:pt x="187" y="162"/>
                    <a:pt x="173" y="176"/>
                    <a:pt x="158" y="185"/>
                  </a:cubicBezTo>
                  <a:cubicBezTo>
                    <a:pt x="137" y="198"/>
                    <a:pt x="105" y="206"/>
                    <a:pt x="83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0" y="186"/>
                    <a:pt x="78" y="183"/>
                    <a:pt x="76" y="180"/>
                  </a:cubicBezTo>
                  <a:cubicBezTo>
                    <a:pt x="73" y="177"/>
                    <a:pt x="70" y="174"/>
                    <a:pt x="67" y="174"/>
                  </a:cubicBezTo>
                  <a:cubicBezTo>
                    <a:pt x="60" y="172"/>
                    <a:pt x="53" y="172"/>
                    <a:pt x="45" y="170"/>
                  </a:cubicBezTo>
                  <a:cubicBezTo>
                    <a:pt x="34" y="168"/>
                    <a:pt x="24" y="159"/>
                    <a:pt x="18" y="149"/>
                  </a:cubicBezTo>
                  <a:cubicBezTo>
                    <a:pt x="2" y="127"/>
                    <a:pt x="0" y="98"/>
                    <a:pt x="11" y="73"/>
                  </a:cubicBezTo>
                  <a:cubicBezTo>
                    <a:pt x="20" y="52"/>
                    <a:pt x="36" y="36"/>
                    <a:pt x="60" y="32"/>
                  </a:cubicBezTo>
                  <a:cubicBezTo>
                    <a:pt x="71" y="30"/>
                    <a:pt x="88" y="29"/>
                    <a:pt x="99" y="33"/>
                  </a:cubicBezTo>
                  <a:cubicBezTo>
                    <a:pt x="110" y="38"/>
                    <a:pt x="115" y="49"/>
                    <a:pt x="125" y="53"/>
                  </a:cubicBezTo>
                  <a:cubicBezTo>
                    <a:pt x="137" y="40"/>
                    <a:pt x="146" y="25"/>
                    <a:pt x="140" y="6"/>
                  </a:cubicBezTo>
                  <a:cubicBezTo>
                    <a:pt x="138" y="2"/>
                    <a:pt x="145" y="0"/>
                    <a:pt x="147" y="4"/>
                  </a:cubicBezTo>
                  <a:cubicBezTo>
                    <a:pt x="149" y="10"/>
                    <a:pt x="149" y="16"/>
                    <a:pt x="149" y="23"/>
                  </a:cubicBezTo>
                  <a:cubicBezTo>
                    <a:pt x="161" y="15"/>
                    <a:pt x="178" y="13"/>
                    <a:pt x="192" y="14"/>
                  </a:cubicBezTo>
                  <a:cubicBezTo>
                    <a:pt x="202" y="15"/>
                    <a:pt x="212" y="19"/>
                    <a:pt x="220" y="25"/>
                  </a:cubicBezTo>
                  <a:cubicBezTo>
                    <a:pt x="228" y="31"/>
                    <a:pt x="235" y="37"/>
                    <a:pt x="243" y="43"/>
                  </a:cubicBezTo>
                  <a:cubicBezTo>
                    <a:pt x="245" y="44"/>
                    <a:pt x="247" y="45"/>
                    <a:pt x="249" y="46"/>
                  </a:cubicBezTo>
                  <a:cubicBezTo>
                    <a:pt x="250" y="47"/>
                    <a:pt x="252" y="47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51"/>
                    <a:pt x="253" y="53"/>
                    <a:pt x="251" y="54"/>
                  </a:cubicBezTo>
                  <a:cubicBezTo>
                    <a:pt x="251" y="54"/>
                    <a:pt x="251" y="54"/>
                    <a:pt x="251" y="54"/>
                  </a:cubicBezTo>
                  <a:cubicBezTo>
                    <a:pt x="251" y="54"/>
                    <a:pt x="251" y="54"/>
                    <a:pt x="251" y="54"/>
                  </a:cubicBezTo>
                  <a:cubicBezTo>
                    <a:pt x="232" y="65"/>
                    <a:pt x="193" y="69"/>
                    <a:pt x="164" y="62"/>
                  </a:cubicBezTo>
                  <a:close/>
                  <a:moveTo>
                    <a:pt x="143" y="43"/>
                  </a:moveTo>
                  <a:cubicBezTo>
                    <a:pt x="160" y="33"/>
                    <a:pt x="182" y="40"/>
                    <a:pt x="199" y="46"/>
                  </a:cubicBezTo>
                  <a:cubicBezTo>
                    <a:pt x="203" y="48"/>
                    <a:pt x="205" y="41"/>
                    <a:pt x="201" y="39"/>
                  </a:cubicBezTo>
                  <a:cubicBezTo>
                    <a:pt x="185" y="34"/>
                    <a:pt x="165" y="28"/>
                    <a:pt x="148" y="33"/>
                  </a:cubicBezTo>
                  <a:cubicBezTo>
                    <a:pt x="160" y="20"/>
                    <a:pt x="185" y="19"/>
                    <a:pt x="200" y="23"/>
                  </a:cubicBezTo>
                  <a:cubicBezTo>
                    <a:pt x="212" y="26"/>
                    <a:pt x="221" y="35"/>
                    <a:pt x="230" y="42"/>
                  </a:cubicBezTo>
                  <a:cubicBezTo>
                    <a:pt x="234" y="45"/>
                    <a:pt x="237" y="48"/>
                    <a:pt x="241" y="51"/>
                  </a:cubicBezTo>
                  <a:cubicBezTo>
                    <a:pt x="228" y="56"/>
                    <a:pt x="211" y="58"/>
                    <a:pt x="197" y="58"/>
                  </a:cubicBezTo>
                  <a:cubicBezTo>
                    <a:pt x="181" y="58"/>
                    <a:pt x="154" y="56"/>
                    <a:pt x="143" y="43"/>
                  </a:cubicBezTo>
                  <a:close/>
                  <a:moveTo>
                    <a:pt x="127" y="62"/>
                  </a:moveTo>
                  <a:cubicBezTo>
                    <a:pt x="128" y="62"/>
                    <a:pt x="129" y="62"/>
                    <a:pt x="130" y="62"/>
                  </a:cubicBezTo>
                  <a:cubicBezTo>
                    <a:pt x="130" y="63"/>
                    <a:pt x="130" y="63"/>
                    <a:pt x="131" y="63"/>
                  </a:cubicBezTo>
                  <a:cubicBezTo>
                    <a:pt x="137" y="62"/>
                    <a:pt x="143" y="63"/>
                    <a:pt x="149" y="64"/>
                  </a:cubicBezTo>
                  <a:cubicBezTo>
                    <a:pt x="159" y="66"/>
                    <a:pt x="167" y="71"/>
                    <a:pt x="173" y="78"/>
                  </a:cubicBezTo>
                  <a:cubicBezTo>
                    <a:pt x="189" y="94"/>
                    <a:pt x="195" y="119"/>
                    <a:pt x="188" y="140"/>
                  </a:cubicBezTo>
                  <a:cubicBezTo>
                    <a:pt x="182" y="156"/>
                    <a:pt x="168" y="170"/>
                    <a:pt x="154" y="178"/>
                  </a:cubicBezTo>
                  <a:cubicBezTo>
                    <a:pt x="139" y="188"/>
                    <a:pt x="117" y="195"/>
                    <a:pt x="99" y="189"/>
                  </a:cubicBezTo>
                  <a:cubicBezTo>
                    <a:pt x="93" y="187"/>
                    <a:pt x="88" y="183"/>
                    <a:pt x="84" y="179"/>
                  </a:cubicBezTo>
                  <a:cubicBezTo>
                    <a:pt x="83" y="178"/>
                    <a:pt x="82" y="176"/>
                    <a:pt x="81" y="175"/>
                  </a:cubicBezTo>
                  <a:cubicBezTo>
                    <a:pt x="81" y="175"/>
                    <a:pt x="80" y="175"/>
                    <a:pt x="80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7" y="171"/>
                    <a:pt x="75" y="169"/>
                    <a:pt x="72" y="168"/>
                  </a:cubicBezTo>
                  <a:cubicBezTo>
                    <a:pt x="60" y="163"/>
                    <a:pt x="46" y="166"/>
                    <a:pt x="35" y="157"/>
                  </a:cubicBezTo>
                  <a:cubicBezTo>
                    <a:pt x="12" y="138"/>
                    <a:pt x="7" y="109"/>
                    <a:pt x="16" y="81"/>
                  </a:cubicBezTo>
                  <a:cubicBezTo>
                    <a:pt x="22" y="60"/>
                    <a:pt x="38" y="43"/>
                    <a:pt x="60" y="39"/>
                  </a:cubicBezTo>
                  <a:cubicBezTo>
                    <a:pt x="70" y="38"/>
                    <a:pt x="81" y="36"/>
                    <a:pt x="90" y="38"/>
                  </a:cubicBezTo>
                  <a:cubicBezTo>
                    <a:pt x="98" y="40"/>
                    <a:pt x="105" y="45"/>
                    <a:pt x="110" y="51"/>
                  </a:cubicBezTo>
                  <a:cubicBezTo>
                    <a:pt x="113" y="54"/>
                    <a:pt x="116" y="57"/>
                    <a:pt x="119" y="59"/>
                  </a:cubicBezTo>
                  <a:cubicBezTo>
                    <a:pt x="116" y="62"/>
                    <a:pt x="113" y="65"/>
                    <a:pt x="110" y="68"/>
                  </a:cubicBezTo>
                  <a:cubicBezTo>
                    <a:pt x="109" y="67"/>
                    <a:pt x="108" y="66"/>
                    <a:pt x="108" y="64"/>
                  </a:cubicBezTo>
                  <a:cubicBezTo>
                    <a:pt x="108" y="59"/>
                    <a:pt x="100" y="60"/>
                    <a:pt x="101" y="64"/>
                  </a:cubicBezTo>
                  <a:cubicBezTo>
                    <a:pt x="101" y="75"/>
                    <a:pt x="112" y="80"/>
                    <a:pt x="121" y="80"/>
                  </a:cubicBezTo>
                  <a:cubicBezTo>
                    <a:pt x="126" y="80"/>
                    <a:pt x="126" y="73"/>
                    <a:pt x="121" y="73"/>
                  </a:cubicBezTo>
                  <a:cubicBezTo>
                    <a:pt x="120" y="73"/>
                    <a:pt x="118" y="73"/>
                    <a:pt x="116" y="72"/>
                  </a:cubicBezTo>
                  <a:cubicBezTo>
                    <a:pt x="120" y="69"/>
                    <a:pt x="123" y="65"/>
                    <a:pt x="127" y="62"/>
                  </a:cubicBezTo>
                  <a:close/>
                  <a:moveTo>
                    <a:pt x="163" y="91"/>
                  </a:moveTo>
                  <a:cubicBezTo>
                    <a:pt x="181" y="104"/>
                    <a:pt x="174" y="136"/>
                    <a:pt x="159" y="149"/>
                  </a:cubicBezTo>
                  <a:cubicBezTo>
                    <a:pt x="155" y="152"/>
                    <a:pt x="160" y="157"/>
                    <a:pt x="164" y="154"/>
                  </a:cubicBezTo>
                  <a:cubicBezTo>
                    <a:pt x="180" y="141"/>
                    <a:pt x="186" y="112"/>
                    <a:pt x="176" y="94"/>
                  </a:cubicBezTo>
                  <a:cubicBezTo>
                    <a:pt x="173" y="90"/>
                    <a:pt x="170" y="87"/>
                    <a:pt x="167" y="84"/>
                  </a:cubicBezTo>
                  <a:cubicBezTo>
                    <a:pt x="163" y="82"/>
                    <a:pt x="159" y="88"/>
                    <a:pt x="163" y="91"/>
                  </a:cubicBezTo>
                  <a:close/>
                  <a:moveTo>
                    <a:pt x="149" y="159"/>
                  </a:moveTo>
                  <a:cubicBezTo>
                    <a:pt x="145" y="164"/>
                    <a:pt x="139" y="168"/>
                    <a:pt x="133" y="170"/>
                  </a:cubicBezTo>
                  <a:cubicBezTo>
                    <a:pt x="128" y="171"/>
                    <a:pt x="130" y="178"/>
                    <a:pt x="135" y="177"/>
                  </a:cubicBezTo>
                  <a:cubicBezTo>
                    <a:pt x="143" y="175"/>
                    <a:pt x="149" y="170"/>
                    <a:pt x="154" y="164"/>
                  </a:cubicBezTo>
                  <a:cubicBezTo>
                    <a:pt x="158" y="160"/>
                    <a:pt x="152" y="155"/>
                    <a:pt x="14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958082" y="5680292"/>
              <a:ext cx="1135679" cy="365183"/>
            </a:xfrm>
            <a:custGeom>
              <a:avLst/>
              <a:gdLst>
                <a:gd name="T0" fmla="*/ 56 w 358"/>
                <a:gd name="T1" fmla="*/ 3 h 115"/>
                <a:gd name="T2" fmla="*/ 172 w 358"/>
                <a:gd name="T3" fmla="*/ 20 h 115"/>
                <a:gd name="T4" fmla="*/ 277 w 358"/>
                <a:gd name="T5" fmla="*/ 37 h 115"/>
                <a:gd name="T6" fmla="*/ 291 w 358"/>
                <a:gd name="T7" fmla="*/ 41 h 115"/>
                <a:gd name="T8" fmla="*/ 330 w 358"/>
                <a:gd name="T9" fmla="*/ 72 h 115"/>
                <a:gd name="T10" fmla="*/ 357 w 358"/>
                <a:gd name="T11" fmla="*/ 100 h 115"/>
                <a:gd name="T12" fmla="*/ 324 w 358"/>
                <a:gd name="T13" fmla="*/ 109 h 115"/>
                <a:gd name="T14" fmla="*/ 280 w 358"/>
                <a:gd name="T15" fmla="*/ 114 h 115"/>
                <a:gd name="T16" fmla="*/ 266 w 358"/>
                <a:gd name="T17" fmla="*/ 115 h 115"/>
                <a:gd name="T18" fmla="*/ 229 w 358"/>
                <a:gd name="T19" fmla="*/ 111 h 115"/>
                <a:gd name="T20" fmla="*/ 115 w 358"/>
                <a:gd name="T21" fmla="*/ 87 h 115"/>
                <a:gd name="T22" fmla="*/ 72 w 358"/>
                <a:gd name="T23" fmla="*/ 77 h 115"/>
                <a:gd name="T24" fmla="*/ 39 w 358"/>
                <a:gd name="T25" fmla="*/ 68 h 115"/>
                <a:gd name="T26" fmla="*/ 38 w 358"/>
                <a:gd name="T27" fmla="*/ 68 h 115"/>
                <a:gd name="T28" fmla="*/ 2 w 358"/>
                <a:gd name="T29" fmla="*/ 26 h 115"/>
                <a:gd name="T30" fmla="*/ 93 w 358"/>
                <a:gd name="T31" fmla="*/ 17 h 115"/>
                <a:gd name="T32" fmla="*/ 74 w 358"/>
                <a:gd name="T33" fmla="*/ 30 h 115"/>
                <a:gd name="T34" fmla="*/ 79 w 358"/>
                <a:gd name="T35" fmla="*/ 71 h 115"/>
                <a:gd name="T36" fmla="*/ 257 w 358"/>
                <a:gd name="T37" fmla="*/ 41 h 115"/>
                <a:gd name="T38" fmla="*/ 104 w 358"/>
                <a:gd name="T39" fmla="*/ 19 h 115"/>
                <a:gd name="T40" fmla="*/ 93 w 358"/>
                <a:gd name="T41" fmla="*/ 74 h 115"/>
                <a:gd name="T42" fmla="*/ 205 w 358"/>
                <a:gd name="T43" fmla="*/ 99 h 115"/>
                <a:gd name="T44" fmla="*/ 239 w 358"/>
                <a:gd name="T45" fmla="*/ 67 h 115"/>
                <a:gd name="T46" fmla="*/ 273 w 358"/>
                <a:gd name="T47" fmla="*/ 106 h 115"/>
                <a:gd name="T48" fmla="*/ 310 w 358"/>
                <a:gd name="T49" fmla="*/ 103 h 115"/>
                <a:gd name="T50" fmla="*/ 292 w 358"/>
                <a:gd name="T51" fmla="*/ 50 h 115"/>
                <a:gd name="T52" fmla="*/ 292 w 358"/>
                <a:gd name="T53" fmla="*/ 50 h 115"/>
                <a:gd name="T54" fmla="*/ 40 w 358"/>
                <a:gd name="T55" fmla="*/ 60 h 115"/>
                <a:gd name="T56" fmla="*/ 65 w 358"/>
                <a:gd name="T57" fmla="*/ 67 h 115"/>
                <a:gd name="T58" fmla="*/ 63 w 358"/>
                <a:gd name="T59" fmla="*/ 13 h 115"/>
                <a:gd name="T60" fmla="*/ 29 w 358"/>
                <a:gd name="T61" fmla="*/ 31 h 115"/>
                <a:gd name="T62" fmla="*/ 38 w 358"/>
                <a:gd name="T63" fmla="*/ 60 h 115"/>
                <a:gd name="T64" fmla="*/ 33 w 358"/>
                <a:gd name="T65" fmla="*/ 29 h 115"/>
                <a:gd name="T66" fmla="*/ 56 w 358"/>
                <a:gd name="T67" fmla="*/ 42 h 115"/>
                <a:gd name="T68" fmla="*/ 34 w 358"/>
                <a:gd name="T69" fmla="*/ 28 h 115"/>
                <a:gd name="T70" fmla="*/ 41 w 358"/>
                <a:gd name="T71" fmla="*/ 30 h 115"/>
                <a:gd name="T72" fmla="*/ 44 w 358"/>
                <a:gd name="T73" fmla="*/ 42 h 115"/>
                <a:gd name="T74" fmla="*/ 41 w 358"/>
                <a:gd name="T75" fmla="*/ 30 h 115"/>
                <a:gd name="T76" fmla="*/ 21 w 358"/>
                <a:gd name="T77" fmla="*/ 31 h 115"/>
                <a:gd name="T78" fmla="*/ 10 w 358"/>
                <a:gd name="T79" fmla="*/ 30 h 115"/>
                <a:gd name="T80" fmla="*/ 249 w 358"/>
                <a:gd name="T81" fmla="*/ 107 h 115"/>
                <a:gd name="T82" fmla="*/ 265 w 358"/>
                <a:gd name="T83" fmla="*/ 71 h 115"/>
                <a:gd name="T84" fmla="*/ 272 w 358"/>
                <a:gd name="T85" fmla="*/ 43 h 115"/>
                <a:gd name="T86" fmla="*/ 325 w 358"/>
                <a:gd name="T87" fmla="*/ 78 h 115"/>
                <a:gd name="T88" fmla="*/ 318 w 358"/>
                <a:gd name="T89" fmla="*/ 103 h 115"/>
                <a:gd name="T90" fmla="*/ 325 w 358"/>
                <a:gd name="T91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8" h="115">
                  <a:moveTo>
                    <a:pt x="53" y="3"/>
                  </a:moveTo>
                  <a:cubicBezTo>
                    <a:pt x="54" y="3"/>
                    <a:pt x="55" y="3"/>
                    <a:pt x="56" y="3"/>
                  </a:cubicBezTo>
                  <a:cubicBezTo>
                    <a:pt x="70" y="6"/>
                    <a:pt x="85" y="8"/>
                    <a:pt x="100" y="10"/>
                  </a:cubicBezTo>
                  <a:cubicBezTo>
                    <a:pt x="124" y="13"/>
                    <a:pt x="148" y="17"/>
                    <a:pt x="172" y="20"/>
                  </a:cubicBezTo>
                  <a:cubicBezTo>
                    <a:pt x="198" y="24"/>
                    <a:pt x="224" y="28"/>
                    <a:pt x="249" y="32"/>
                  </a:cubicBezTo>
                  <a:cubicBezTo>
                    <a:pt x="259" y="34"/>
                    <a:pt x="268" y="35"/>
                    <a:pt x="277" y="37"/>
                  </a:cubicBezTo>
                  <a:cubicBezTo>
                    <a:pt x="280" y="38"/>
                    <a:pt x="283" y="38"/>
                    <a:pt x="286" y="39"/>
                  </a:cubicBezTo>
                  <a:cubicBezTo>
                    <a:pt x="288" y="39"/>
                    <a:pt x="290" y="40"/>
                    <a:pt x="291" y="41"/>
                  </a:cubicBezTo>
                  <a:cubicBezTo>
                    <a:pt x="292" y="41"/>
                    <a:pt x="293" y="41"/>
                    <a:pt x="294" y="42"/>
                  </a:cubicBezTo>
                  <a:cubicBezTo>
                    <a:pt x="306" y="52"/>
                    <a:pt x="318" y="62"/>
                    <a:pt x="330" y="72"/>
                  </a:cubicBezTo>
                  <a:cubicBezTo>
                    <a:pt x="339" y="79"/>
                    <a:pt x="348" y="87"/>
                    <a:pt x="356" y="96"/>
                  </a:cubicBezTo>
                  <a:cubicBezTo>
                    <a:pt x="357" y="97"/>
                    <a:pt x="358" y="99"/>
                    <a:pt x="357" y="100"/>
                  </a:cubicBezTo>
                  <a:cubicBezTo>
                    <a:pt x="357" y="101"/>
                    <a:pt x="357" y="101"/>
                    <a:pt x="356" y="102"/>
                  </a:cubicBezTo>
                  <a:cubicBezTo>
                    <a:pt x="351" y="110"/>
                    <a:pt x="333" y="109"/>
                    <a:pt x="324" y="109"/>
                  </a:cubicBezTo>
                  <a:cubicBezTo>
                    <a:pt x="316" y="110"/>
                    <a:pt x="307" y="111"/>
                    <a:pt x="298" y="112"/>
                  </a:cubicBezTo>
                  <a:cubicBezTo>
                    <a:pt x="292" y="113"/>
                    <a:pt x="286" y="113"/>
                    <a:pt x="280" y="114"/>
                  </a:cubicBezTo>
                  <a:cubicBezTo>
                    <a:pt x="276" y="115"/>
                    <a:pt x="271" y="115"/>
                    <a:pt x="267" y="115"/>
                  </a:cubicBezTo>
                  <a:cubicBezTo>
                    <a:pt x="267" y="115"/>
                    <a:pt x="266" y="115"/>
                    <a:pt x="266" y="115"/>
                  </a:cubicBezTo>
                  <a:cubicBezTo>
                    <a:pt x="262" y="115"/>
                    <a:pt x="256" y="115"/>
                    <a:pt x="252" y="114"/>
                  </a:cubicBezTo>
                  <a:cubicBezTo>
                    <a:pt x="244" y="113"/>
                    <a:pt x="237" y="112"/>
                    <a:pt x="229" y="111"/>
                  </a:cubicBezTo>
                  <a:cubicBezTo>
                    <a:pt x="209" y="107"/>
                    <a:pt x="190" y="103"/>
                    <a:pt x="170" y="99"/>
                  </a:cubicBezTo>
                  <a:cubicBezTo>
                    <a:pt x="152" y="95"/>
                    <a:pt x="134" y="91"/>
                    <a:pt x="115" y="87"/>
                  </a:cubicBezTo>
                  <a:cubicBezTo>
                    <a:pt x="103" y="84"/>
                    <a:pt x="91" y="81"/>
                    <a:pt x="79" y="78"/>
                  </a:cubicBezTo>
                  <a:cubicBezTo>
                    <a:pt x="76" y="78"/>
                    <a:pt x="74" y="77"/>
                    <a:pt x="72" y="77"/>
                  </a:cubicBezTo>
                  <a:cubicBezTo>
                    <a:pt x="67" y="75"/>
                    <a:pt x="63" y="74"/>
                    <a:pt x="58" y="73"/>
                  </a:cubicBezTo>
                  <a:cubicBezTo>
                    <a:pt x="52" y="72"/>
                    <a:pt x="46" y="70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7" y="66"/>
                    <a:pt x="15" y="60"/>
                    <a:pt x="8" y="51"/>
                  </a:cubicBezTo>
                  <a:cubicBezTo>
                    <a:pt x="3" y="44"/>
                    <a:pt x="0" y="35"/>
                    <a:pt x="2" y="26"/>
                  </a:cubicBezTo>
                  <a:cubicBezTo>
                    <a:pt x="8" y="2"/>
                    <a:pt x="32" y="0"/>
                    <a:pt x="53" y="3"/>
                  </a:cubicBezTo>
                  <a:close/>
                  <a:moveTo>
                    <a:pt x="93" y="17"/>
                  </a:moveTo>
                  <a:cubicBezTo>
                    <a:pt x="91" y="17"/>
                    <a:pt x="89" y="17"/>
                    <a:pt x="87" y="17"/>
                  </a:cubicBezTo>
                  <a:cubicBezTo>
                    <a:pt x="82" y="20"/>
                    <a:pt x="77" y="25"/>
                    <a:pt x="74" y="30"/>
                  </a:cubicBezTo>
                  <a:cubicBezTo>
                    <a:pt x="65" y="43"/>
                    <a:pt x="65" y="58"/>
                    <a:pt x="76" y="70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2" y="56"/>
                    <a:pt x="82" y="29"/>
                    <a:pt x="93" y="17"/>
                  </a:cubicBezTo>
                  <a:close/>
                  <a:moveTo>
                    <a:pt x="257" y="41"/>
                  </a:moveTo>
                  <a:cubicBezTo>
                    <a:pt x="231" y="37"/>
                    <a:pt x="204" y="33"/>
                    <a:pt x="178" y="29"/>
                  </a:cubicBezTo>
                  <a:cubicBezTo>
                    <a:pt x="153" y="26"/>
                    <a:pt x="129" y="23"/>
                    <a:pt x="104" y="19"/>
                  </a:cubicBezTo>
                  <a:cubicBezTo>
                    <a:pt x="97" y="22"/>
                    <a:pt x="90" y="36"/>
                    <a:pt x="88" y="43"/>
                  </a:cubicBezTo>
                  <a:cubicBezTo>
                    <a:pt x="85" y="52"/>
                    <a:pt x="82" y="69"/>
                    <a:pt x="93" y="74"/>
                  </a:cubicBezTo>
                  <a:cubicBezTo>
                    <a:pt x="116" y="80"/>
                    <a:pt x="138" y="85"/>
                    <a:pt x="161" y="90"/>
                  </a:cubicBezTo>
                  <a:cubicBezTo>
                    <a:pt x="175" y="93"/>
                    <a:pt x="190" y="96"/>
                    <a:pt x="205" y="99"/>
                  </a:cubicBezTo>
                  <a:cubicBezTo>
                    <a:pt x="216" y="101"/>
                    <a:pt x="227" y="103"/>
                    <a:pt x="238" y="105"/>
                  </a:cubicBezTo>
                  <a:cubicBezTo>
                    <a:pt x="232" y="94"/>
                    <a:pt x="234" y="78"/>
                    <a:pt x="239" y="67"/>
                  </a:cubicBezTo>
                  <a:cubicBezTo>
                    <a:pt x="242" y="58"/>
                    <a:pt x="248" y="47"/>
                    <a:pt x="257" y="41"/>
                  </a:cubicBezTo>
                  <a:close/>
                  <a:moveTo>
                    <a:pt x="273" y="106"/>
                  </a:moveTo>
                  <a:cubicBezTo>
                    <a:pt x="284" y="105"/>
                    <a:pt x="296" y="104"/>
                    <a:pt x="307" y="103"/>
                  </a:cubicBezTo>
                  <a:cubicBezTo>
                    <a:pt x="308" y="103"/>
                    <a:pt x="309" y="103"/>
                    <a:pt x="310" y="103"/>
                  </a:cubicBezTo>
                  <a:cubicBezTo>
                    <a:pt x="305" y="91"/>
                    <a:pt x="309" y="81"/>
                    <a:pt x="320" y="74"/>
                  </a:cubicBezTo>
                  <a:cubicBezTo>
                    <a:pt x="310" y="66"/>
                    <a:pt x="301" y="58"/>
                    <a:pt x="292" y="50"/>
                  </a:cubicBezTo>
                  <a:cubicBezTo>
                    <a:pt x="292" y="50"/>
                    <a:pt x="292" y="50"/>
                    <a:pt x="292" y="50"/>
                  </a:cubicBezTo>
                  <a:cubicBezTo>
                    <a:pt x="292" y="50"/>
                    <a:pt x="292" y="50"/>
                    <a:pt x="292" y="50"/>
                  </a:cubicBezTo>
                  <a:cubicBezTo>
                    <a:pt x="280" y="55"/>
                    <a:pt x="256" y="99"/>
                    <a:pt x="273" y="106"/>
                  </a:cubicBezTo>
                  <a:close/>
                  <a:moveTo>
                    <a:pt x="40" y="60"/>
                  </a:moveTo>
                  <a:cubicBezTo>
                    <a:pt x="46" y="62"/>
                    <a:pt x="53" y="64"/>
                    <a:pt x="59" y="66"/>
                  </a:cubicBezTo>
                  <a:cubicBezTo>
                    <a:pt x="61" y="66"/>
                    <a:pt x="63" y="67"/>
                    <a:pt x="65" y="67"/>
                  </a:cubicBezTo>
                  <a:cubicBezTo>
                    <a:pt x="55" y="50"/>
                    <a:pt x="60" y="27"/>
                    <a:pt x="76" y="15"/>
                  </a:cubicBezTo>
                  <a:cubicBezTo>
                    <a:pt x="71" y="14"/>
                    <a:pt x="67" y="13"/>
                    <a:pt x="63" y="13"/>
                  </a:cubicBezTo>
                  <a:cubicBezTo>
                    <a:pt x="60" y="12"/>
                    <a:pt x="56" y="11"/>
                    <a:pt x="53" y="10"/>
                  </a:cubicBezTo>
                  <a:cubicBezTo>
                    <a:pt x="42" y="15"/>
                    <a:pt x="32" y="18"/>
                    <a:pt x="29" y="31"/>
                  </a:cubicBezTo>
                  <a:cubicBezTo>
                    <a:pt x="27" y="41"/>
                    <a:pt x="29" y="53"/>
                    <a:pt x="37" y="60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9" y="60"/>
                    <a:pt x="39" y="60"/>
                    <a:pt x="40" y="60"/>
                  </a:cubicBezTo>
                  <a:close/>
                  <a:moveTo>
                    <a:pt x="33" y="29"/>
                  </a:moveTo>
                  <a:cubicBezTo>
                    <a:pt x="29" y="35"/>
                    <a:pt x="33" y="43"/>
                    <a:pt x="38" y="47"/>
                  </a:cubicBezTo>
                  <a:cubicBezTo>
                    <a:pt x="44" y="51"/>
                    <a:pt x="53" y="49"/>
                    <a:pt x="56" y="42"/>
                  </a:cubicBezTo>
                  <a:cubicBezTo>
                    <a:pt x="57" y="36"/>
                    <a:pt x="54" y="29"/>
                    <a:pt x="50" y="25"/>
                  </a:cubicBezTo>
                  <a:cubicBezTo>
                    <a:pt x="44" y="20"/>
                    <a:pt x="38" y="22"/>
                    <a:pt x="34" y="28"/>
                  </a:cubicBezTo>
                  <a:cubicBezTo>
                    <a:pt x="33" y="28"/>
                    <a:pt x="33" y="29"/>
                    <a:pt x="33" y="29"/>
                  </a:cubicBezTo>
                  <a:close/>
                  <a:moveTo>
                    <a:pt x="41" y="30"/>
                  </a:moveTo>
                  <a:cubicBezTo>
                    <a:pt x="41" y="31"/>
                    <a:pt x="41" y="33"/>
                    <a:pt x="39" y="33"/>
                  </a:cubicBezTo>
                  <a:cubicBezTo>
                    <a:pt x="36" y="35"/>
                    <a:pt x="42" y="41"/>
                    <a:pt x="44" y="42"/>
                  </a:cubicBezTo>
                  <a:cubicBezTo>
                    <a:pt x="46" y="42"/>
                    <a:pt x="49" y="41"/>
                    <a:pt x="49" y="38"/>
                  </a:cubicBezTo>
                  <a:cubicBezTo>
                    <a:pt x="49" y="35"/>
                    <a:pt x="45" y="28"/>
                    <a:pt x="41" y="30"/>
                  </a:cubicBezTo>
                  <a:close/>
                  <a:moveTo>
                    <a:pt x="26" y="56"/>
                  </a:moveTo>
                  <a:cubicBezTo>
                    <a:pt x="21" y="49"/>
                    <a:pt x="19" y="39"/>
                    <a:pt x="21" y="31"/>
                  </a:cubicBezTo>
                  <a:cubicBezTo>
                    <a:pt x="24" y="21"/>
                    <a:pt x="29" y="15"/>
                    <a:pt x="36" y="11"/>
                  </a:cubicBezTo>
                  <a:cubicBezTo>
                    <a:pt x="25" y="12"/>
                    <a:pt x="11" y="18"/>
                    <a:pt x="10" y="30"/>
                  </a:cubicBezTo>
                  <a:cubicBezTo>
                    <a:pt x="8" y="42"/>
                    <a:pt x="16" y="51"/>
                    <a:pt x="26" y="56"/>
                  </a:cubicBezTo>
                  <a:close/>
                  <a:moveTo>
                    <a:pt x="249" y="107"/>
                  </a:moveTo>
                  <a:cubicBezTo>
                    <a:pt x="254" y="107"/>
                    <a:pt x="259" y="108"/>
                    <a:pt x="263" y="108"/>
                  </a:cubicBezTo>
                  <a:cubicBezTo>
                    <a:pt x="256" y="98"/>
                    <a:pt x="261" y="81"/>
                    <a:pt x="265" y="71"/>
                  </a:cubicBezTo>
                  <a:cubicBezTo>
                    <a:pt x="269" y="64"/>
                    <a:pt x="276" y="51"/>
                    <a:pt x="284" y="46"/>
                  </a:cubicBezTo>
                  <a:cubicBezTo>
                    <a:pt x="280" y="45"/>
                    <a:pt x="276" y="44"/>
                    <a:pt x="272" y="43"/>
                  </a:cubicBezTo>
                  <a:cubicBezTo>
                    <a:pt x="256" y="42"/>
                    <a:pt x="231" y="95"/>
                    <a:pt x="249" y="107"/>
                  </a:cubicBezTo>
                  <a:close/>
                  <a:moveTo>
                    <a:pt x="325" y="78"/>
                  </a:moveTo>
                  <a:cubicBezTo>
                    <a:pt x="320" y="81"/>
                    <a:pt x="316" y="85"/>
                    <a:pt x="315" y="92"/>
                  </a:cubicBezTo>
                  <a:cubicBezTo>
                    <a:pt x="315" y="96"/>
                    <a:pt x="317" y="99"/>
                    <a:pt x="318" y="103"/>
                  </a:cubicBezTo>
                  <a:cubicBezTo>
                    <a:pt x="324" y="102"/>
                    <a:pt x="342" y="101"/>
                    <a:pt x="348" y="99"/>
                  </a:cubicBezTo>
                  <a:cubicBezTo>
                    <a:pt x="341" y="92"/>
                    <a:pt x="333" y="85"/>
                    <a:pt x="32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734315" y="5633701"/>
              <a:ext cx="605963" cy="549781"/>
            </a:xfrm>
            <a:custGeom>
              <a:avLst/>
              <a:gdLst>
                <a:gd name="T0" fmla="*/ 41 w 191"/>
                <a:gd name="T1" fmla="*/ 29 h 173"/>
                <a:gd name="T2" fmla="*/ 66 w 191"/>
                <a:gd name="T3" fmla="*/ 1 h 173"/>
                <a:gd name="T4" fmla="*/ 69 w 191"/>
                <a:gd name="T5" fmla="*/ 1 h 173"/>
                <a:gd name="T6" fmla="*/ 88 w 191"/>
                <a:gd name="T7" fmla="*/ 6 h 173"/>
                <a:gd name="T8" fmla="*/ 154 w 191"/>
                <a:gd name="T9" fmla="*/ 30 h 173"/>
                <a:gd name="T10" fmla="*/ 171 w 191"/>
                <a:gd name="T11" fmla="*/ 37 h 173"/>
                <a:gd name="T12" fmla="*/ 187 w 191"/>
                <a:gd name="T13" fmla="*/ 59 h 173"/>
                <a:gd name="T14" fmla="*/ 133 w 191"/>
                <a:gd name="T15" fmla="*/ 135 h 173"/>
                <a:gd name="T16" fmla="*/ 68 w 191"/>
                <a:gd name="T17" fmla="*/ 169 h 173"/>
                <a:gd name="T18" fmla="*/ 28 w 191"/>
                <a:gd name="T19" fmla="*/ 167 h 173"/>
                <a:gd name="T20" fmla="*/ 11 w 191"/>
                <a:gd name="T21" fmla="*/ 132 h 173"/>
                <a:gd name="T22" fmla="*/ 39 w 191"/>
                <a:gd name="T23" fmla="*/ 117 h 173"/>
                <a:gd name="T24" fmla="*/ 122 w 191"/>
                <a:gd name="T25" fmla="*/ 69 h 173"/>
                <a:gd name="T26" fmla="*/ 126 w 191"/>
                <a:gd name="T27" fmla="*/ 67 h 173"/>
                <a:gd name="T28" fmla="*/ 59 w 191"/>
                <a:gd name="T29" fmla="*/ 48 h 173"/>
                <a:gd name="T30" fmla="*/ 41 w 191"/>
                <a:gd name="T31" fmla="*/ 31 h 173"/>
                <a:gd name="T32" fmla="*/ 163 w 191"/>
                <a:gd name="T33" fmla="*/ 92 h 173"/>
                <a:gd name="T34" fmla="*/ 91 w 191"/>
                <a:gd name="T35" fmla="*/ 141 h 173"/>
                <a:gd name="T36" fmla="*/ 63 w 191"/>
                <a:gd name="T37" fmla="*/ 155 h 173"/>
                <a:gd name="T38" fmla="*/ 12 w 191"/>
                <a:gd name="T39" fmla="*/ 144 h 173"/>
                <a:gd name="T40" fmla="*/ 66 w 191"/>
                <a:gd name="T41" fmla="*/ 161 h 173"/>
                <a:gd name="T42" fmla="*/ 128 w 191"/>
                <a:gd name="T43" fmla="*/ 127 h 173"/>
                <a:gd name="T44" fmla="*/ 182 w 191"/>
                <a:gd name="T45" fmla="*/ 73 h 173"/>
                <a:gd name="T46" fmla="*/ 50 w 191"/>
                <a:gd name="T47" fmla="*/ 28 h 173"/>
                <a:gd name="T48" fmla="*/ 130 w 191"/>
                <a:gd name="T49" fmla="*/ 48 h 173"/>
                <a:gd name="T50" fmla="*/ 144 w 191"/>
                <a:gd name="T51" fmla="*/ 63 h 173"/>
                <a:gd name="T52" fmla="*/ 78 w 191"/>
                <a:gd name="T53" fmla="*/ 102 h 173"/>
                <a:gd name="T54" fmla="*/ 17 w 191"/>
                <a:gd name="T55" fmla="*/ 139 h 173"/>
                <a:gd name="T56" fmla="*/ 61 w 191"/>
                <a:gd name="T57" fmla="*/ 148 h 173"/>
                <a:gd name="T58" fmla="*/ 87 w 191"/>
                <a:gd name="T59" fmla="*/ 135 h 173"/>
                <a:gd name="T60" fmla="*/ 180 w 191"/>
                <a:gd name="T61" fmla="*/ 60 h 173"/>
                <a:gd name="T62" fmla="*/ 179 w 191"/>
                <a:gd name="T63" fmla="*/ 57 h 173"/>
                <a:gd name="T64" fmla="*/ 159 w 191"/>
                <a:gd name="T65" fmla="*/ 40 h 173"/>
                <a:gd name="T66" fmla="*/ 116 w 191"/>
                <a:gd name="T67" fmla="*/ 23 h 173"/>
                <a:gd name="T68" fmla="*/ 68 w 191"/>
                <a:gd name="T69" fmla="*/ 8 h 173"/>
                <a:gd name="T70" fmla="*/ 112 w 191"/>
                <a:gd name="T71" fmla="*/ 101 h 173"/>
                <a:gd name="T72" fmla="*/ 167 w 191"/>
                <a:gd name="T73" fmla="*/ 55 h 173"/>
                <a:gd name="T74" fmla="*/ 101 w 191"/>
                <a:gd name="T75" fmla="*/ 106 h 173"/>
                <a:gd name="T76" fmla="*/ 92 w 191"/>
                <a:gd name="T77" fmla="*/ 123 h 173"/>
                <a:gd name="T78" fmla="*/ 101 w 191"/>
                <a:gd name="T79" fmla="*/ 106 h 173"/>
                <a:gd name="T80" fmla="*/ 134 w 191"/>
                <a:gd name="T81" fmla="*/ 63 h 173"/>
                <a:gd name="T82" fmla="*/ 128 w 191"/>
                <a:gd name="T83" fmla="*/ 56 h 173"/>
                <a:gd name="T84" fmla="*/ 89 w 191"/>
                <a:gd name="T85" fmla="*/ 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73">
                  <a:moveTo>
                    <a:pt x="41" y="31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5" y="19"/>
                    <a:pt x="56" y="6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2" y="1"/>
                    <a:pt x="74" y="2"/>
                    <a:pt x="76" y="2"/>
                  </a:cubicBezTo>
                  <a:cubicBezTo>
                    <a:pt x="80" y="4"/>
                    <a:pt x="84" y="5"/>
                    <a:pt x="88" y="6"/>
                  </a:cubicBezTo>
                  <a:cubicBezTo>
                    <a:pt x="99" y="10"/>
                    <a:pt x="109" y="14"/>
                    <a:pt x="120" y="17"/>
                  </a:cubicBezTo>
                  <a:cubicBezTo>
                    <a:pt x="131" y="21"/>
                    <a:pt x="143" y="26"/>
                    <a:pt x="154" y="30"/>
                  </a:cubicBezTo>
                  <a:cubicBezTo>
                    <a:pt x="158" y="31"/>
                    <a:pt x="162" y="33"/>
                    <a:pt x="165" y="34"/>
                  </a:cubicBezTo>
                  <a:cubicBezTo>
                    <a:pt x="167" y="35"/>
                    <a:pt x="170" y="36"/>
                    <a:pt x="171" y="37"/>
                  </a:cubicBezTo>
                  <a:cubicBezTo>
                    <a:pt x="178" y="43"/>
                    <a:pt x="183" y="49"/>
                    <a:pt x="187" y="58"/>
                  </a:cubicBezTo>
                  <a:cubicBezTo>
                    <a:pt x="187" y="58"/>
                    <a:pt x="187" y="59"/>
                    <a:pt x="187" y="59"/>
                  </a:cubicBezTo>
                  <a:cubicBezTo>
                    <a:pt x="190" y="68"/>
                    <a:pt x="191" y="78"/>
                    <a:pt x="186" y="86"/>
                  </a:cubicBezTo>
                  <a:cubicBezTo>
                    <a:pt x="175" y="105"/>
                    <a:pt x="151" y="123"/>
                    <a:pt x="133" y="135"/>
                  </a:cubicBezTo>
                  <a:cubicBezTo>
                    <a:pt x="119" y="144"/>
                    <a:pt x="103" y="153"/>
                    <a:pt x="87" y="161"/>
                  </a:cubicBezTo>
                  <a:cubicBezTo>
                    <a:pt x="81" y="164"/>
                    <a:pt x="75" y="166"/>
                    <a:pt x="68" y="169"/>
                  </a:cubicBezTo>
                  <a:cubicBezTo>
                    <a:pt x="64" y="170"/>
                    <a:pt x="59" y="172"/>
                    <a:pt x="55" y="172"/>
                  </a:cubicBezTo>
                  <a:cubicBezTo>
                    <a:pt x="47" y="173"/>
                    <a:pt x="36" y="170"/>
                    <a:pt x="28" y="167"/>
                  </a:cubicBezTo>
                  <a:cubicBezTo>
                    <a:pt x="18" y="162"/>
                    <a:pt x="0" y="152"/>
                    <a:pt x="5" y="138"/>
                  </a:cubicBezTo>
                  <a:cubicBezTo>
                    <a:pt x="6" y="134"/>
                    <a:pt x="7" y="134"/>
                    <a:pt x="11" y="132"/>
                  </a:cubicBezTo>
                  <a:cubicBezTo>
                    <a:pt x="15" y="130"/>
                    <a:pt x="19" y="128"/>
                    <a:pt x="23" y="126"/>
                  </a:cubicBezTo>
                  <a:cubicBezTo>
                    <a:pt x="28" y="123"/>
                    <a:pt x="33" y="120"/>
                    <a:pt x="39" y="117"/>
                  </a:cubicBezTo>
                  <a:cubicBezTo>
                    <a:pt x="48" y="111"/>
                    <a:pt x="57" y="106"/>
                    <a:pt x="66" y="100"/>
                  </a:cubicBezTo>
                  <a:cubicBezTo>
                    <a:pt x="84" y="90"/>
                    <a:pt x="103" y="79"/>
                    <a:pt x="122" y="69"/>
                  </a:cubicBezTo>
                  <a:cubicBezTo>
                    <a:pt x="122" y="69"/>
                    <a:pt x="123" y="68"/>
                    <a:pt x="124" y="68"/>
                  </a:cubicBezTo>
                  <a:cubicBezTo>
                    <a:pt x="125" y="68"/>
                    <a:pt x="126" y="67"/>
                    <a:pt x="126" y="67"/>
                  </a:cubicBezTo>
                  <a:cubicBezTo>
                    <a:pt x="116" y="61"/>
                    <a:pt x="101" y="58"/>
                    <a:pt x="91" y="56"/>
                  </a:cubicBezTo>
                  <a:cubicBezTo>
                    <a:pt x="80" y="54"/>
                    <a:pt x="69" y="52"/>
                    <a:pt x="59" y="48"/>
                  </a:cubicBezTo>
                  <a:cubicBezTo>
                    <a:pt x="53" y="46"/>
                    <a:pt x="43" y="43"/>
                    <a:pt x="41" y="36"/>
                  </a:cubicBezTo>
                  <a:cubicBezTo>
                    <a:pt x="41" y="34"/>
                    <a:pt x="40" y="33"/>
                    <a:pt x="41" y="31"/>
                  </a:cubicBezTo>
                  <a:close/>
                  <a:moveTo>
                    <a:pt x="182" y="73"/>
                  </a:moveTo>
                  <a:cubicBezTo>
                    <a:pt x="177" y="80"/>
                    <a:pt x="169" y="87"/>
                    <a:pt x="163" y="92"/>
                  </a:cubicBezTo>
                  <a:cubicBezTo>
                    <a:pt x="152" y="102"/>
                    <a:pt x="141" y="110"/>
                    <a:pt x="129" y="118"/>
                  </a:cubicBezTo>
                  <a:cubicBezTo>
                    <a:pt x="117" y="126"/>
                    <a:pt x="104" y="134"/>
                    <a:pt x="91" y="141"/>
                  </a:cubicBezTo>
                  <a:cubicBezTo>
                    <a:pt x="86" y="144"/>
                    <a:pt x="81" y="147"/>
                    <a:pt x="76" y="150"/>
                  </a:cubicBezTo>
                  <a:cubicBezTo>
                    <a:pt x="72" y="152"/>
                    <a:pt x="67" y="154"/>
                    <a:pt x="63" y="155"/>
                  </a:cubicBezTo>
                  <a:cubicBezTo>
                    <a:pt x="55" y="158"/>
                    <a:pt x="46" y="159"/>
                    <a:pt x="38" y="157"/>
                  </a:cubicBezTo>
                  <a:cubicBezTo>
                    <a:pt x="30" y="154"/>
                    <a:pt x="19" y="149"/>
                    <a:pt x="12" y="144"/>
                  </a:cubicBezTo>
                  <a:cubicBezTo>
                    <a:pt x="14" y="157"/>
                    <a:pt x="44" y="165"/>
                    <a:pt x="54" y="164"/>
                  </a:cubicBezTo>
                  <a:cubicBezTo>
                    <a:pt x="58" y="164"/>
                    <a:pt x="63" y="162"/>
                    <a:pt x="66" y="161"/>
                  </a:cubicBezTo>
                  <a:cubicBezTo>
                    <a:pt x="72" y="159"/>
                    <a:pt x="78" y="156"/>
                    <a:pt x="84" y="153"/>
                  </a:cubicBezTo>
                  <a:cubicBezTo>
                    <a:pt x="99" y="146"/>
                    <a:pt x="114" y="137"/>
                    <a:pt x="128" y="127"/>
                  </a:cubicBezTo>
                  <a:cubicBezTo>
                    <a:pt x="145" y="116"/>
                    <a:pt x="167" y="99"/>
                    <a:pt x="178" y="82"/>
                  </a:cubicBezTo>
                  <a:cubicBezTo>
                    <a:pt x="180" y="79"/>
                    <a:pt x="182" y="76"/>
                    <a:pt x="182" y="73"/>
                  </a:cubicBezTo>
                  <a:close/>
                  <a:moveTo>
                    <a:pt x="68" y="8"/>
                  </a:moveTo>
                  <a:cubicBezTo>
                    <a:pt x="61" y="12"/>
                    <a:pt x="54" y="21"/>
                    <a:pt x="50" y="28"/>
                  </a:cubicBezTo>
                  <a:cubicBezTo>
                    <a:pt x="65" y="31"/>
                    <a:pt x="80" y="34"/>
                    <a:pt x="96" y="38"/>
                  </a:cubicBezTo>
                  <a:cubicBezTo>
                    <a:pt x="107" y="41"/>
                    <a:pt x="119" y="44"/>
                    <a:pt x="130" y="48"/>
                  </a:cubicBezTo>
                  <a:cubicBezTo>
                    <a:pt x="134" y="49"/>
                    <a:pt x="146" y="54"/>
                    <a:pt x="146" y="60"/>
                  </a:cubicBezTo>
                  <a:cubicBezTo>
                    <a:pt x="146" y="61"/>
                    <a:pt x="145" y="62"/>
                    <a:pt x="144" y="63"/>
                  </a:cubicBezTo>
                  <a:cubicBezTo>
                    <a:pt x="137" y="71"/>
                    <a:pt x="126" y="75"/>
                    <a:pt x="117" y="80"/>
                  </a:cubicBezTo>
                  <a:cubicBezTo>
                    <a:pt x="104" y="87"/>
                    <a:pt x="91" y="95"/>
                    <a:pt x="78" y="102"/>
                  </a:cubicBezTo>
                  <a:cubicBezTo>
                    <a:pt x="65" y="110"/>
                    <a:pt x="52" y="118"/>
                    <a:pt x="39" y="125"/>
                  </a:cubicBezTo>
                  <a:cubicBezTo>
                    <a:pt x="31" y="130"/>
                    <a:pt x="25" y="136"/>
                    <a:pt x="17" y="139"/>
                  </a:cubicBezTo>
                  <a:cubicBezTo>
                    <a:pt x="24" y="143"/>
                    <a:pt x="32" y="147"/>
                    <a:pt x="39" y="149"/>
                  </a:cubicBezTo>
                  <a:cubicBezTo>
                    <a:pt x="47" y="151"/>
                    <a:pt x="54" y="151"/>
                    <a:pt x="61" y="148"/>
                  </a:cubicBezTo>
                  <a:cubicBezTo>
                    <a:pt x="65" y="147"/>
                    <a:pt x="69" y="145"/>
                    <a:pt x="72" y="143"/>
                  </a:cubicBezTo>
                  <a:cubicBezTo>
                    <a:pt x="77" y="141"/>
                    <a:pt x="82" y="138"/>
                    <a:pt x="87" y="135"/>
                  </a:cubicBezTo>
                  <a:cubicBezTo>
                    <a:pt x="100" y="127"/>
                    <a:pt x="112" y="120"/>
                    <a:pt x="124" y="111"/>
                  </a:cubicBezTo>
                  <a:cubicBezTo>
                    <a:pt x="136" y="103"/>
                    <a:pt x="176" y="75"/>
                    <a:pt x="180" y="60"/>
                  </a:cubicBezTo>
                  <a:cubicBezTo>
                    <a:pt x="179" y="59"/>
                    <a:pt x="179" y="59"/>
                    <a:pt x="179" y="58"/>
                  </a:cubicBezTo>
                  <a:cubicBezTo>
                    <a:pt x="179" y="58"/>
                    <a:pt x="179" y="58"/>
                    <a:pt x="179" y="57"/>
                  </a:cubicBezTo>
                  <a:cubicBezTo>
                    <a:pt x="175" y="51"/>
                    <a:pt x="171" y="47"/>
                    <a:pt x="166" y="43"/>
                  </a:cubicBezTo>
                  <a:cubicBezTo>
                    <a:pt x="164" y="42"/>
                    <a:pt x="161" y="41"/>
                    <a:pt x="159" y="40"/>
                  </a:cubicBezTo>
                  <a:cubicBezTo>
                    <a:pt x="155" y="38"/>
                    <a:pt x="151" y="36"/>
                    <a:pt x="147" y="35"/>
                  </a:cubicBezTo>
                  <a:cubicBezTo>
                    <a:pt x="137" y="31"/>
                    <a:pt x="126" y="27"/>
                    <a:pt x="116" y="23"/>
                  </a:cubicBezTo>
                  <a:cubicBezTo>
                    <a:pt x="106" y="20"/>
                    <a:pt x="97" y="17"/>
                    <a:pt x="87" y="14"/>
                  </a:cubicBezTo>
                  <a:cubicBezTo>
                    <a:pt x="81" y="12"/>
                    <a:pt x="74" y="10"/>
                    <a:pt x="68" y="8"/>
                  </a:cubicBezTo>
                  <a:close/>
                  <a:moveTo>
                    <a:pt x="160" y="56"/>
                  </a:moveTo>
                  <a:cubicBezTo>
                    <a:pt x="164" y="78"/>
                    <a:pt x="127" y="93"/>
                    <a:pt x="112" y="101"/>
                  </a:cubicBezTo>
                  <a:cubicBezTo>
                    <a:pt x="108" y="103"/>
                    <a:pt x="111" y="110"/>
                    <a:pt x="115" y="108"/>
                  </a:cubicBezTo>
                  <a:cubicBezTo>
                    <a:pt x="134" y="98"/>
                    <a:pt x="172" y="82"/>
                    <a:pt x="167" y="55"/>
                  </a:cubicBezTo>
                  <a:cubicBezTo>
                    <a:pt x="167" y="50"/>
                    <a:pt x="159" y="51"/>
                    <a:pt x="160" y="56"/>
                  </a:cubicBezTo>
                  <a:close/>
                  <a:moveTo>
                    <a:pt x="101" y="106"/>
                  </a:moveTo>
                  <a:cubicBezTo>
                    <a:pt x="96" y="109"/>
                    <a:pt x="91" y="113"/>
                    <a:pt x="87" y="117"/>
                  </a:cubicBezTo>
                  <a:cubicBezTo>
                    <a:pt x="83" y="121"/>
                    <a:pt x="88" y="126"/>
                    <a:pt x="92" y="123"/>
                  </a:cubicBezTo>
                  <a:cubicBezTo>
                    <a:pt x="95" y="119"/>
                    <a:pt x="99" y="116"/>
                    <a:pt x="104" y="113"/>
                  </a:cubicBezTo>
                  <a:cubicBezTo>
                    <a:pt x="109" y="111"/>
                    <a:pt x="106" y="104"/>
                    <a:pt x="101" y="106"/>
                  </a:cubicBezTo>
                  <a:close/>
                  <a:moveTo>
                    <a:pt x="52" y="36"/>
                  </a:moveTo>
                  <a:cubicBezTo>
                    <a:pt x="67" y="53"/>
                    <a:pt x="113" y="49"/>
                    <a:pt x="134" y="63"/>
                  </a:cubicBezTo>
                  <a:cubicBezTo>
                    <a:pt x="135" y="61"/>
                    <a:pt x="136" y="60"/>
                    <a:pt x="134" y="58"/>
                  </a:cubicBezTo>
                  <a:cubicBezTo>
                    <a:pt x="133" y="57"/>
                    <a:pt x="130" y="57"/>
                    <a:pt x="128" y="56"/>
                  </a:cubicBezTo>
                  <a:cubicBezTo>
                    <a:pt x="125" y="55"/>
                    <a:pt x="121" y="54"/>
                    <a:pt x="118" y="53"/>
                  </a:cubicBezTo>
                  <a:cubicBezTo>
                    <a:pt x="108" y="50"/>
                    <a:pt x="98" y="48"/>
                    <a:pt x="89" y="45"/>
                  </a:cubicBezTo>
                  <a:cubicBezTo>
                    <a:pt x="77" y="42"/>
                    <a:pt x="64" y="39"/>
                    <a:pt x="5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313184" y="3289883"/>
              <a:ext cx="695587" cy="1276134"/>
            </a:xfrm>
            <a:custGeom>
              <a:avLst/>
              <a:gdLst>
                <a:gd name="T0" fmla="*/ 115 w 219"/>
                <a:gd name="T1" fmla="*/ 117 h 402"/>
                <a:gd name="T2" fmla="*/ 196 w 219"/>
                <a:gd name="T3" fmla="*/ 157 h 402"/>
                <a:gd name="T4" fmla="*/ 195 w 219"/>
                <a:gd name="T5" fmla="*/ 279 h 402"/>
                <a:gd name="T6" fmla="*/ 83 w 219"/>
                <a:gd name="T7" fmla="*/ 396 h 402"/>
                <a:gd name="T8" fmla="*/ 8 w 219"/>
                <a:gd name="T9" fmla="*/ 286 h 402"/>
                <a:gd name="T10" fmla="*/ 60 w 219"/>
                <a:gd name="T11" fmla="*/ 222 h 402"/>
                <a:gd name="T12" fmla="*/ 133 w 219"/>
                <a:gd name="T13" fmla="*/ 65 h 402"/>
                <a:gd name="T14" fmla="*/ 152 w 219"/>
                <a:gd name="T15" fmla="*/ 75 h 402"/>
                <a:gd name="T16" fmla="*/ 133 w 219"/>
                <a:gd name="T17" fmla="*/ 65 h 402"/>
                <a:gd name="T18" fmla="*/ 206 w 219"/>
                <a:gd name="T19" fmla="*/ 87 h 402"/>
                <a:gd name="T20" fmla="*/ 182 w 219"/>
                <a:gd name="T21" fmla="*/ 88 h 402"/>
                <a:gd name="T22" fmla="*/ 195 w 219"/>
                <a:gd name="T23" fmla="*/ 0 h 402"/>
                <a:gd name="T24" fmla="*/ 167 w 219"/>
                <a:gd name="T25" fmla="*/ 61 h 402"/>
                <a:gd name="T26" fmla="*/ 112 w 219"/>
                <a:gd name="T27" fmla="*/ 126 h 402"/>
                <a:gd name="T28" fmla="*/ 137 w 219"/>
                <a:gd name="T29" fmla="*/ 158 h 402"/>
                <a:gd name="T30" fmla="*/ 153 w 219"/>
                <a:gd name="T31" fmla="*/ 126 h 402"/>
                <a:gd name="T32" fmla="*/ 116 w 219"/>
                <a:gd name="T33" fmla="*/ 138 h 402"/>
                <a:gd name="T34" fmla="*/ 124 w 219"/>
                <a:gd name="T35" fmla="*/ 139 h 402"/>
                <a:gd name="T36" fmla="*/ 164 w 219"/>
                <a:gd name="T37" fmla="*/ 143 h 402"/>
                <a:gd name="T38" fmla="*/ 173 w 219"/>
                <a:gd name="T39" fmla="*/ 172 h 402"/>
                <a:gd name="T40" fmla="*/ 85 w 219"/>
                <a:gd name="T41" fmla="*/ 210 h 402"/>
                <a:gd name="T42" fmla="*/ 177 w 219"/>
                <a:gd name="T43" fmla="*/ 244 h 402"/>
                <a:gd name="T44" fmla="*/ 75 w 219"/>
                <a:gd name="T45" fmla="*/ 278 h 402"/>
                <a:gd name="T46" fmla="*/ 138 w 219"/>
                <a:gd name="T47" fmla="*/ 329 h 402"/>
                <a:gd name="T48" fmla="*/ 184 w 219"/>
                <a:gd name="T49" fmla="*/ 269 h 402"/>
                <a:gd name="T50" fmla="*/ 62 w 219"/>
                <a:gd name="T51" fmla="*/ 232 h 402"/>
                <a:gd name="T52" fmla="*/ 20 w 219"/>
                <a:gd name="T53" fmla="*/ 280 h 402"/>
                <a:gd name="T54" fmla="*/ 27 w 219"/>
                <a:gd name="T55" fmla="*/ 352 h 402"/>
                <a:gd name="T56" fmla="*/ 184 w 219"/>
                <a:gd name="T57" fmla="*/ 323 h 402"/>
                <a:gd name="T58" fmla="*/ 121 w 219"/>
                <a:gd name="T59" fmla="*/ 334 h 402"/>
                <a:gd name="T60" fmla="*/ 60 w 219"/>
                <a:gd name="T61" fmla="*/ 277 h 402"/>
                <a:gd name="T62" fmla="*/ 33 w 219"/>
                <a:gd name="T63" fmla="*/ 282 h 402"/>
                <a:gd name="T64" fmla="*/ 73 w 219"/>
                <a:gd name="T65" fmla="*/ 318 h 402"/>
                <a:gd name="T66" fmla="*/ 33 w 219"/>
                <a:gd name="T67" fmla="*/ 282 h 402"/>
                <a:gd name="T68" fmla="*/ 93 w 219"/>
                <a:gd name="T69" fmla="*/ 222 h 402"/>
                <a:gd name="T70" fmla="*/ 69 w 219"/>
                <a:gd name="T71" fmla="*/ 226 h 402"/>
                <a:gd name="T72" fmla="*/ 182 w 219"/>
                <a:gd name="T73" fmla="*/ 261 h 402"/>
                <a:gd name="T74" fmla="*/ 142 w 219"/>
                <a:gd name="T75" fmla="*/ 69 h 402"/>
                <a:gd name="T76" fmla="*/ 143 w 219"/>
                <a:gd name="T77" fmla="*/ 75 h 402"/>
                <a:gd name="T78" fmla="*/ 144 w 219"/>
                <a:gd name="T79" fmla="*/ 63 h 402"/>
                <a:gd name="T80" fmla="*/ 197 w 219"/>
                <a:gd name="T81" fmla="*/ 89 h 402"/>
                <a:gd name="T82" fmla="*/ 192 w 219"/>
                <a:gd name="T83" fmla="*/ 96 h 402"/>
                <a:gd name="T84" fmla="*/ 198 w 219"/>
                <a:gd name="T85" fmla="*/ 91 h 402"/>
                <a:gd name="T86" fmla="*/ 197 w 219"/>
                <a:gd name="T87" fmla="*/ 89 h 402"/>
                <a:gd name="T88" fmla="*/ 167 w 219"/>
                <a:gd name="T89" fmla="*/ 34 h 402"/>
                <a:gd name="T90" fmla="*/ 203 w 219"/>
                <a:gd name="T91" fmla="*/ 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9" h="402">
                  <a:moveTo>
                    <a:pt x="105" y="147"/>
                  </a:moveTo>
                  <a:cubicBezTo>
                    <a:pt x="96" y="135"/>
                    <a:pt x="99" y="120"/>
                    <a:pt x="114" y="117"/>
                  </a:cubicBezTo>
                  <a:cubicBezTo>
                    <a:pt x="114" y="117"/>
                    <a:pt x="115" y="117"/>
                    <a:pt x="115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33" y="111"/>
                    <a:pt x="165" y="120"/>
                    <a:pt x="180" y="129"/>
                  </a:cubicBezTo>
                  <a:cubicBezTo>
                    <a:pt x="189" y="135"/>
                    <a:pt x="198" y="146"/>
                    <a:pt x="196" y="157"/>
                  </a:cubicBezTo>
                  <a:cubicBezTo>
                    <a:pt x="194" y="164"/>
                    <a:pt x="188" y="168"/>
                    <a:pt x="182" y="170"/>
                  </a:cubicBezTo>
                  <a:cubicBezTo>
                    <a:pt x="180" y="189"/>
                    <a:pt x="177" y="208"/>
                    <a:pt x="181" y="227"/>
                  </a:cubicBezTo>
                  <a:cubicBezTo>
                    <a:pt x="185" y="244"/>
                    <a:pt x="193" y="261"/>
                    <a:pt x="195" y="279"/>
                  </a:cubicBezTo>
                  <a:cubicBezTo>
                    <a:pt x="197" y="301"/>
                    <a:pt x="195" y="324"/>
                    <a:pt x="187" y="345"/>
                  </a:cubicBezTo>
                  <a:cubicBezTo>
                    <a:pt x="179" y="364"/>
                    <a:pt x="166" y="385"/>
                    <a:pt x="146" y="394"/>
                  </a:cubicBezTo>
                  <a:cubicBezTo>
                    <a:pt x="126" y="402"/>
                    <a:pt x="103" y="401"/>
                    <a:pt x="83" y="396"/>
                  </a:cubicBezTo>
                  <a:cubicBezTo>
                    <a:pt x="67" y="392"/>
                    <a:pt x="51" y="384"/>
                    <a:pt x="38" y="374"/>
                  </a:cubicBezTo>
                  <a:cubicBezTo>
                    <a:pt x="24" y="364"/>
                    <a:pt x="12" y="350"/>
                    <a:pt x="6" y="333"/>
                  </a:cubicBezTo>
                  <a:cubicBezTo>
                    <a:pt x="0" y="317"/>
                    <a:pt x="1" y="302"/>
                    <a:pt x="8" y="286"/>
                  </a:cubicBezTo>
                  <a:cubicBezTo>
                    <a:pt x="10" y="281"/>
                    <a:pt x="12" y="277"/>
                    <a:pt x="15" y="272"/>
                  </a:cubicBezTo>
                  <a:cubicBezTo>
                    <a:pt x="16" y="269"/>
                    <a:pt x="18" y="266"/>
                    <a:pt x="20" y="264"/>
                  </a:cubicBezTo>
                  <a:cubicBezTo>
                    <a:pt x="31" y="248"/>
                    <a:pt x="46" y="235"/>
                    <a:pt x="60" y="222"/>
                  </a:cubicBezTo>
                  <a:cubicBezTo>
                    <a:pt x="71" y="212"/>
                    <a:pt x="84" y="202"/>
                    <a:pt x="91" y="188"/>
                  </a:cubicBezTo>
                  <a:cubicBezTo>
                    <a:pt x="98" y="175"/>
                    <a:pt x="99" y="161"/>
                    <a:pt x="105" y="147"/>
                  </a:cubicBezTo>
                  <a:close/>
                  <a:moveTo>
                    <a:pt x="133" y="65"/>
                  </a:moveTo>
                  <a:cubicBezTo>
                    <a:pt x="132" y="63"/>
                    <a:pt x="133" y="61"/>
                    <a:pt x="134" y="60"/>
                  </a:cubicBezTo>
                  <a:cubicBezTo>
                    <a:pt x="139" y="55"/>
                    <a:pt x="146" y="51"/>
                    <a:pt x="151" y="58"/>
                  </a:cubicBezTo>
                  <a:cubicBezTo>
                    <a:pt x="154" y="63"/>
                    <a:pt x="154" y="70"/>
                    <a:pt x="152" y="75"/>
                  </a:cubicBezTo>
                  <a:cubicBezTo>
                    <a:pt x="150" y="81"/>
                    <a:pt x="145" y="87"/>
                    <a:pt x="138" y="84"/>
                  </a:cubicBezTo>
                  <a:cubicBezTo>
                    <a:pt x="134" y="83"/>
                    <a:pt x="130" y="79"/>
                    <a:pt x="130" y="74"/>
                  </a:cubicBezTo>
                  <a:cubicBezTo>
                    <a:pt x="130" y="71"/>
                    <a:pt x="131" y="67"/>
                    <a:pt x="133" y="65"/>
                  </a:cubicBezTo>
                  <a:close/>
                  <a:moveTo>
                    <a:pt x="190" y="82"/>
                  </a:moveTo>
                  <a:cubicBezTo>
                    <a:pt x="190" y="82"/>
                    <a:pt x="191" y="81"/>
                    <a:pt x="192" y="81"/>
                  </a:cubicBezTo>
                  <a:cubicBezTo>
                    <a:pt x="197" y="79"/>
                    <a:pt x="205" y="80"/>
                    <a:pt x="206" y="87"/>
                  </a:cubicBezTo>
                  <a:cubicBezTo>
                    <a:pt x="207" y="92"/>
                    <a:pt x="205" y="98"/>
                    <a:pt x="201" y="101"/>
                  </a:cubicBezTo>
                  <a:cubicBezTo>
                    <a:pt x="196" y="106"/>
                    <a:pt x="190" y="106"/>
                    <a:pt x="185" y="101"/>
                  </a:cubicBezTo>
                  <a:cubicBezTo>
                    <a:pt x="182" y="98"/>
                    <a:pt x="180" y="92"/>
                    <a:pt x="182" y="88"/>
                  </a:cubicBezTo>
                  <a:cubicBezTo>
                    <a:pt x="184" y="85"/>
                    <a:pt x="187" y="83"/>
                    <a:pt x="190" y="82"/>
                  </a:cubicBezTo>
                  <a:close/>
                  <a:moveTo>
                    <a:pt x="185" y="6"/>
                  </a:moveTo>
                  <a:cubicBezTo>
                    <a:pt x="187" y="3"/>
                    <a:pt x="191" y="0"/>
                    <a:pt x="195" y="0"/>
                  </a:cubicBezTo>
                  <a:cubicBezTo>
                    <a:pt x="204" y="0"/>
                    <a:pt x="211" y="13"/>
                    <a:pt x="213" y="20"/>
                  </a:cubicBezTo>
                  <a:cubicBezTo>
                    <a:pt x="219" y="39"/>
                    <a:pt x="209" y="60"/>
                    <a:pt x="190" y="65"/>
                  </a:cubicBezTo>
                  <a:cubicBezTo>
                    <a:pt x="182" y="68"/>
                    <a:pt x="174" y="66"/>
                    <a:pt x="167" y="61"/>
                  </a:cubicBezTo>
                  <a:cubicBezTo>
                    <a:pt x="158" y="55"/>
                    <a:pt x="155" y="44"/>
                    <a:pt x="158" y="33"/>
                  </a:cubicBezTo>
                  <a:cubicBezTo>
                    <a:pt x="161" y="21"/>
                    <a:pt x="172" y="8"/>
                    <a:pt x="185" y="6"/>
                  </a:cubicBezTo>
                  <a:close/>
                  <a:moveTo>
                    <a:pt x="112" y="126"/>
                  </a:moveTo>
                  <a:cubicBezTo>
                    <a:pt x="109" y="130"/>
                    <a:pt x="108" y="139"/>
                    <a:pt x="111" y="143"/>
                  </a:cubicBezTo>
                  <a:cubicBezTo>
                    <a:pt x="112" y="143"/>
                    <a:pt x="113" y="144"/>
                    <a:pt x="113" y="145"/>
                  </a:cubicBezTo>
                  <a:cubicBezTo>
                    <a:pt x="120" y="151"/>
                    <a:pt x="129" y="156"/>
                    <a:pt x="137" y="158"/>
                  </a:cubicBezTo>
                  <a:cubicBezTo>
                    <a:pt x="149" y="162"/>
                    <a:pt x="166" y="168"/>
                    <a:pt x="179" y="163"/>
                  </a:cubicBezTo>
                  <a:cubicBezTo>
                    <a:pt x="187" y="160"/>
                    <a:pt x="192" y="151"/>
                    <a:pt x="186" y="143"/>
                  </a:cubicBezTo>
                  <a:cubicBezTo>
                    <a:pt x="179" y="135"/>
                    <a:pt x="162" y="129"/>
                    <a:pt x="153" y="126"/>
                  </a:cubicBezTo>
                  <a:cubicBezTo>
                    <a:pt x="143" y="123"/>
                    <a:pt x="120" y="118"/>
                    <a:pt x="112" y="126"/>
                  </a:cubicBezTo>
                  <a:close/>
                  <a:moveTo>
                    <a:pt x="178" y="152"/>
                  </a:moveTo>
                  <a:cubicBezTo>
                    <a:pt x="182" y="124"/>
                    <a:pt x="116" y="120"/>
                    <a:pt x="116" y="138"/>
                  </a:cubicBezTo>
                  <a:cubicBezTo>
                    <a:pt x="116" y="138"/>
                    <a:pt x="116" y="139"/>
                    <a:pt x="117" y="139"/>
                  </a:cubicBezTo>
                  <a:cubicBezTo>
                    <a:pt x="121" y="162"/>
                    <a:pt x="177" y="165"/>
                    <a:pt x="178" y="152"/>
                  </a:cubicBezTo>
                  <a:close/>
                  <a:moveTo>
                    <a:pt x="124" y="139"/>
                  </a:moveTo>
                  <a:cubicBezTo>
                    <a:pt x="128" y="145"/>
                    <a:pt x="139" y="149"/>
                    <a:pt x="145" y="151"/>
                  </a:cubicBezTo>
                  <a:cubicBezTo>
                    <a:pt x="151" y="152"/>
                    <a:pt x="165" y="154"/>
                    <a:pt x="170" y="149"/>
                  </a:cubicBezTo>
                  <a:cubicBezTo>
                    <a:pt x="170" y="147"/>
                    <a:pt x="166" y="144"/>
                    <a:pt x="164" y="143"/>
                  </a:cubicBezTo>
                  <a:cubicBezTo>
                    <a:pt x="160" y="140"/>
                    <a:pt x="154" y="138"/>
                    <a:pt x="149" y="136"/>
                  </a:cubicBezTo>
                  <a:cubicBezTo>
                    <a:pt x="143" y="134"/>
                    <a:pt x="128" y="132"/>
                    <a:pt x="124" y="139"/>
                  </a:cubicBezTo>
                  <a:close/>
                  <a:moveTo>
                    <a:pt x="173" y="172"/>
                  </a:moveTo>
                  <a:cubicBezTo>
                    <a:pt x="154" y="174"/>
                    <a:pt x="126" y="165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04" y="174"/>
                    <a:pt x="101" y="194"/>
                    <a:pt x="85" y="210"/>
                  </a:cubicBezTo>
                  <a:cubicBezTo>
                    <a:pt x="84" y="212"/>
                    <a:pt x="82" y="213"/>
                    <a:pt x="81" y="215"/>
                  </a:cubicBezTo>
                  <a:cubicBezTo>
                    <a:pt x="97" y="214"/>
                    <a:pt x="117" y="218"/>
                    <a:pt x="132" y="223"/>
                  </a:cubicBezTo>
                  <a:cubicBezTo>
                    <a:pt x="146" y="227"/>
                    <a:pt x="165" y="234"/>
                    <a:pt x="177" y="244"/>
                  </a:cubicBezTo>
                  <a:cubicBezTo>
                    <a:pt x="171" y="220"/>
                    <a:pt x="171" y="198"/>
                    <a:pt x="173" y="172"/>
                  </a:cubicBezTo>
                  <a:close/>
                  <a:moveTo>
                    <a:pt x="37" y="255"/>
                  </a:moveTo>
                  <a:cubicBezTo>
                    <a:pt x="51" y="255"/>
                    <a:pt x="66" y="268"/>
                    <a:pt x="75" y="278"/>
                  </a:cubicBezTo>
                  <a:cubicBezTo>
                    <a:pt x="81" y="286"/>
                    <a:pt x="89" y="294"/>
                    <a:pt x="96" y="302"/>
                  </a:cubicBezTo>
                  <a:cubicBezTo>
                    <a:pt x="101" y="308"/>
                    <a:pt x="107" y="313"/>
                    <a:pt x="113" y="318"/>
                  </a:cubicBezTo>
                  <a:cubicBezTo>
                    <a:pt x="120" y="324"/>
                    <a:pt x="129" y="329"/>
                    <a:pt x="138" y="329"/>
                  </a:cubicBezTo>
                  <a:cubicBezTo>
                    <a:pt x="149" y="330"/>
                    <a:pt x="160" y="329"/>
                    <a:pt x="169" y="323"/>
                  </a:cubicBezTo>
                  <a:cubicBezTo>
                    <a:pt x="185" y="312"/>
                    <a:pt x="186" y="290"/>
                    <a:pt x="184" y="272"/>
                  </a:cubicBezTo>
                  <a:cubicBezTo>
                    <a:pt x="184" y="271"/>
                    <a:pt x="184" y="270"/>
                    <a:pt x="184" y="269"/>
                  </a:cubicBezTo>
                  <a:cubicBezTo>
                    <a:pt x="166" y="277"/>
                    <a:pt x="139" y="270"/>
                    <a:pt x="121" y="265"/>
                  </a:cubicBezTo>
                  <a:cubicBezTo>
                    <a:pt x="108" y="260"/>
                    <a:pt x="95" y="254"/>
                    <a:pt x="83" y="248"/>
                  </a:cubicBezTo>
                  <a:cubicBezTo>
                    <a:pt x="77" y="244"/>
                    <a:pt x="67" y="238"/>
                    <a:pt x="62" y="232"/>
                  </a:cubicBezTo>
                  <a:cubicBezTo>
                    <a:pt x="54" y="239"/>
                    <a:pt x="45" y="247"/>
                    <a:pt x="37" y="255"/>
                  </a:cubicBezTo>
                  <a:close/>
                  <a:moveTo>
                    <a:pt x="26" y="270"/>
                  </a:moveTo>
                  <a:cubicBezTo>
                    <a:pt x="24" y="273"/>
                    <a:pt x="22" y="277"/>
                    <a:pt x="20" y="280"/>
                  </a:cubicBezTo>
                  <a:cubicBezTo>
                    <a:pt x="20" y="280"/>
                    <a:pt x="20" y="281"/>
                    <a:pt x="20" y="281"/>
                  </a:cubicBezTo>
                  <a:cubicBezTo>
                    <a:pt x="15" y="291"/>
                    <a:pt x="12" y="302"/>
                    <a:pt x="12" y="314"/>
                  </a:cubicBezTo>
                  <a:cubicBezTo>
                    <a:pt x="12" y="328"/>
                    <a:pt x="17" y="341"/>
                    <a:pt x="27" y="352"/>
                  </a:cubicBezTo>
                  <a:cubicBezTo>
                    <a:pt x="41" y="370"/>
                    <a:pt x="63" y="382"/>
                    <a:pt x="85" y="387"/>
                  </a:cubicBezTo>
                  <a:cubicBezTo>
                    <a:pt x="107" y="392"/>
                    <a:pt x="135" y="394"/>
                    <a:pt x="153" y="379"/>
                  </a:cubicBezTo>
                  <a:cubicBezTo>
                    <a:pt x="170" y="365"/>
                    <a:pt x="180" y="344"/>
                    <a:pt x="184" y="323"/>
                  </a:cubicBezTo>
                  <a:cubicBezTo>
                    <a:pt x="184" y="322"/>
                    <a:pt x="184" y="321"/>
                    <a:pt x="185" y="320"/>
                  </a:cubicBezTo>
                  <a:cubicBezTo>
                    <a:pt x="175" y="338"/>
                    <a:pt x="159" y="341"/>
                    <a:pt x="138" y="338"/>
                  </a:cubicBezTo>
                  <a:cubicBezTo>
                    <a:pt x="132" y="338"/>
                    <a:pt x="126" y="336"/>
                    <a:pt x="121" y="334"/>
                  </a:cubicBezTo>
                  <a:cubicBezTo>
                    <a:pt x="111" y="330"/>
                    <a:pt x="104" y="323"/>
                    <a:pt x="97" y="316"/>
                  </a:cubicBezTo>
                  <a:cubicBezTo>
                    <a:pt x="86" y="305"/>
                    <a:pt x="77" y="293"/>
                    <a:pt x="66" y="282"/>
                  </a:cubicBezTo>
                  <a:cubicBezTo>
                    <a:pt x="64" y="280"/>
                    <a:pt x="62" y="278"/>
                    <a:pt x="60" y="277"/>
                  </a:cubicBezTo>
                  <a:cubicBezTo>
                    <a:pt x="57" y="274"/>
                    <a:pt x="54" y="272"/>
                    <a:pt x="51" y="270"/>
                  </a:cubicBezTo>
                  <a:cubicBezTo>
                    <a:pt x="43" y="264"/>
                    <a:pt x="34" y="262"/>
                    <a:pt x="26" y="270"/>
                  </a:cubicBezTo>
                  <a:close/>
                  <a:moveTo>
                    <a:pt x="33" y="282"/>
                  </a:moveTo>
                  <a:cubicBezTo>
                    <a:pt x="37" y="281"/>
                    <a:pt x="41" y="281"/>
                    <a:pt x="44" y="283"/>
                  </a:cubicBezTo>
                  <a:cubicBezTo>
                    <a:pt x="51" y="286"/>
                    <a:pt x="56" y="295"/>
                    <a:pt x="59" y="301"/>
                  </a:cubicBezTo>
                  <a:cubicBezTo>
                    <a:pt x="63" y="307"/>
                    <a:pt x="67" y="314"/>
                    <a:pt x="73" y="318"/>
                  </a:cubicBezTo>
                  <a:cubicBezTo>
                    <a:pt x="78" y="321"/>
                    <a:pt x="82" y="314"/>
                    <a:pt x="78" y="311"/>
                  </a:cubicBezTo>
                  <a:cubicBezTo>
                    <a:pt x="61" y="300"/>
                    <a:pt x="59" y="264"/>
                    <a:pt x="31" y="274"/>
                  </a:cubicBezTo>
                  <a:cubicBezTo>
                    <a:pt x="26" y="276"/>
                    <a:pt x="28" y="284"/>
                    <a:pt x="33" y="282"/>
                  </a:cubicBezTo>
                  <a:close/>
                  <a:moveTo>
                    <a:pt x="181" y="258"/>
                  </a:moveTo>
                  <a:cubicBezTo>
                    <a:pt x="174" y="244"/>
                    <a:pt x="143" y="233"/>
                    <a:pt x="129" y="229"/>
                  </a:cubicBezTo>
                  <a:cubicBezTo>
                    <a:pt x="118" y="226"/>
                    <a:pt x="105" y="223"/>
                    <a:pt x="93" y="222"/>
                  </a:cubicBezTo>
                  <a:cubicBezTo>
                    <a:pt x="86" y="222"/>
                    <a:pt x="75" y="222"/>
                    <a:pt x="69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69" y="230"/>
                    <a:pt x="82" y="237"/>
                    <a:pt x="85" y="239"/>
                  </a:cubicBezTo>
                  <a:cubicBezTo>
                    <a:pt x="97" y="246"/>
                    <a:pt x="110" y="251"/>
                    <a:pt x="122" y="256"/>
                  </a:cubicBezTo>
                  <a:cubicBezTo>
                    <a:pt x="136" y="261"/>
                    <a:pt x="168" y="271"/>
                    <a:pt x="182" y="261"/>
                  </a:cubicBezTo>
                  <a:cubicBezTo>
                    <a:pt x="182" y="260"/>
                    <a:pt x="182" y="259"/>
                    <a:pt x="181" y="258"/>
                  </a:cubicBezTo>
                  <a:close/>
                  <a:moveTo>
                    <a:pt x="144" y="63"/>
                  </a:moveTo>
                  <a:cubicBezTo>
                    <a:pt x="144" y="65"/>
                    <a:pt x="144" y="68"/>
                    <a:pt x="142" y="69"/>
                  </a:cubicBezTo>
                  <a:cubicBezTo>
                    <a:pt x="141" y="70"/>
                    <a:pt x="137" y="73"/>
                    <a:pt x="138" y="74"/>
                  </a:cubicBezTo>
                  <a:cubicBezTo>
                    <a:pt x="139" y="75"/>
                    <a:pt x="141" y="76"/>
                    <a:pt x="141" y="76"/>
                  </a:cubicBezTo>
                  <a:cubicBezTo>
                    <a:pt x="142" y="76"/>
                    <a:pt x="143" y="75"/>
                    <a:pt x="143" y="75"/>
                  </a:cubicBezTo>
                  <a:cubicBezTo>
                    <a:pt x="144" y="73"/>
                    <a:pt x="144" y="72"/>
                    <a:pt x="144" y="71"/>
                  </a:cubicBezTo>
                  <a:cubicBezTo>
                    <a:pt x="145" y="69"/>
                    <a:pt x="145" y="68"/>
                    <a:pt x="145" y="66"/>
                  </a:cubicBezTo>
                  <a:cubicBezTo>
                    <a:pt x="145" y="66"/>
                    <a:pt x="144" y="64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lose/>
                  <a:moveTo>
                    <a:pt x="197" y="89"/>
                  </a:moveTo>
                  <a:cubicBezTo>
                    <a:pt x="196" y="91"/>
                    <a:pt x="195" y="91"/>
                    <a:pt x="193" y="91"/>
                  </a:cubicBezTo>
                  <a:cubicBezTo>
                    <a:pt x="192" y="91"/>
                    <a:pt x="190" y="91"/>
                    <a:pt x="190" y="92"/>
                  </a:cubicBezTo>
                  <a:cubicBezTo>
                    <a:pt x="190" y="94"/>
                    <a:pt x="191" y="95"/>
                    <a:pt x="192" y="96"/>
                  </a:cubicBezTo>
                  <a:cubicBezTo>
                    <a:pt x="193" y="96"/>
                    <a:pt x="193" y="96"/>
                    <a:pt x="194" y="96"/>
                  </a:cubicBezTo>
                  <a:cubicBezTo>
                    <a:pt x="195" y="95"/>
                    <a:pt x="196" y="94"/>
                    <a:pt x="196" y="94"/>
                  </a:cubicBezTo>
                  <a:cubicBezTo>
                    <a:pt x="197" y="93"/>
                    <a:pt x="197" y="92"/>
                    <a:pt x="198" y="91"/>
                  </a:cubicBezTo>
                  <a:cubicBezTo>
                    <a:pt x="198" y="90"/>
                    <a:pt x="198" y="90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9"/>
                    <a:pt x="197" y="89"/>
                    <a:pt x="197" y="89"/>
                  </a:cubicBezTo>
                  <a:close/>
                  <a:moveTo>
                    <a:pt x="198" y="11"/>
                  </a:moveTo>
                  <a:cubicBezTo>
                    <a:pt x="199" y="14"/>
                    <a:pt x="196" y="17"/>
                    <a:pt x="193" y="16"/>
                  </a:cubicBezTo>
                  <a:cubicBezTo>
                    <a:pt x="181" y="11"/>
                    <a:pt x="170" y="24"/>
                    <a:pt x="167" y="34"/>
                  </a:cubicBezTo>
                  <a:cubicBezTo>
                    <a:pt x="163" y="49"/>
                    <a:pt x="174" y="63"/>
                    <a:pt x="189" y="56"/>
                  </a:cubicBezTo>
                  <a:cubicBezTo>
                    <a:pt x="200" y="51"/>
                    <a:pt x="209" y="40"/>
                    <a:pt x="206" y="28"/>
                  </a:cubicBezTo>
                  <a:cubicBezTo>
                    <a:pt x="205" y="25"/>
                    <a:pt x="204" y="21"/>
                    <a:pt x="203" y="18"/>
                  </a:cubicBezTo>
                  <a:cubicBezTo>
                    <a:pt x="202" y="17"/>
                    <a:pt x="200" y="13"/>
                    <a:pt x="19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532516" y="5010122"/>
              <a:ext cx="663483" cy="822665"/>
            </a:xfrm>
            <a:custGeom>
              <a:avLst/>
              <a:gdLst>
                <a:gd name="T0" fmla="*/ 186 w 209"/>
                <a:gd name="T1" fmla="*/ 34 h 259"/>
                <a:gd name="T2" fmla="*/ 155 w 209"/>
                <a:gd name="T3" fmla="*/ 226 h 259"/>
                <a:gd name="T4" fmla="*/ 92 w 209"/>
                <a:gd name="T5" fmla="*/ 250 h 259"/>
                <a:gd name="T6" fmla="*/ 4 w 209"/>
                <a:gd name="T7" fmla="*/ 189 h 259"/>
                <a:gd name="T8" fmla="*/ 46 w 209"/>
                <a:gd name="T9" fmla="*/ 54 h 259"/>
                <a:gd name="T10" fmla="*/ 194 w 209"/>
                <a:gd name="T11" fmla="*/ 71 h 259"/>
                <a:gd name="T12" fmla="*/ 133 w 209"/>
                <a:gd name="T13" fmla="*/ 242 h 259"/>
                <a:gd name="T14" fmla="*/ 149 w 209"/>
                <a:gd name="T15" fmla="*/ 224 h 259"/>
                <a:gd name="T16" fmla="*/ 197 w 209"/>
                <a:gd name="T17" fmla="*/ 57 h 259"/>
                <a:gd name="T18" fmla="*/ 187 w 209"/>
                <a:gd name="T19" fmla="*/ 54 h 259"/>
                <a:gd name="T20" fmla="*/ 62 w 209"/>
                <a:gd name="T21" fmla="*/ 32 h 259"/>
                <a:gd name="T22" fmla="*/ 11 w 209"/>
                <a:gd name="T23" fmla="*/ 188 h 259"/>
                <a:gd name="T24" fmla="*/ 52 w 209"/>
                <a:gd name="T25" fmla="*/ 231 h 259"/>
                <a:gd name="T26" fmla="*/ 135 w 209"/>
                <a:gd name="T27" fmla="*/ 220 h 259"/>
                <a:gd name="T28" fmla="*/ 159 w 209"/>
                <a:gd name="T29" fmla="*/ 37 h 259"/>
                <a:gd name="T30" fmla="*/ 56 w 209"/>
                <a:gd name="T31" fmla="*/ 73 h 259"/>
                <a:gd name="T32" fmla="*/ 107 w 209"/>
                <a:gd name="T33" fmla="*/ 94 h 259"/>
                <a:gd name="T34" fmla="*/ 162 w 209"/>
                <a:gd name="T35" fmla="*/ 107 h 259"/>
                <a:gd name="T36" fmla="*/ 59 w 209"/>
                <a:gd name="T37" fmla="*/ 110 h 259"/>
                <a:gd name="T38" fmla="*/ 26 w 209"/>
                <a:gd name="T39" fmla="*/ 199 h 259"/>
                <a:gd name="T40" fmla="*/ 26 w 209"/>
                <a:gd name="T41" fmla="*/ 199 h 259"/>
                <a:gd name="T42" fmla="*/ 87 w 209"/>
                <a:gd name="T43" fmla="*/ 121 h 259"/>
                <a:gd name="T44" fmla="*/ 110 w 209"/>
                <a:gd name="T45" fmla="*/ 107 h 259"/>
                <a:gd name="T46" fmla="*/ 121 w 209"/>
                <a:gd name="T47" fmla="*/ 119 h 259"/>
                <a:gd name="T48" fmla="*/ 141 w 209"/>
                <a:gd name="T49" fmla="*/ 118 h 259"/>
                <a:gd name="T50" fmla="*/ 142 w 209"/>
                <a:gd name="T51" fmla="*/ 118 h 259"/>
                <a:gd name="T52" fmla="*/ 119 w 209"/>
                <a:gd name="T53" fmla="*/ 169 h 259"/>
                <a:gd name="T54" fmla="*/ 130 w 209"/>
                <a:gd name="T55" fmla="*/ 151 h 259"/>
                <a:gd name="T56" fmla="*/ 101 w 209"/>
                <a:gd name="T57" fmla="*/ 162 h 259"/>
                <a:gd name="T58" fmla="*/ 70 w 209"/>
                <a:gd name="T59" fmla="*/ 126 h 259"/>
                <a:gd name="T60" fmla="*/ 80 w 209"/>
                <a:gd name="T61" fmla="*/ 137 h 259"/>
                <a:gd name="T62" fmla="*/ 43 w 209"/>
                <a:gd name="T63" fmla="*/ 116 h 259"/>
                <a:gd name="T64" fmla="*/ 45 w 209"/>
                <a:gd name="T65" fmla="*/ 116 h 259"/>
                <a:gd name="T66" fmla="*/ 22 w 209"/>
                <a:gd name="T67" fmla="*/ 168 h 259"/>
                <a:gd name="T68" fmla="*/ 33 w 209"/>
                <a:gd name="T69" fmla="*/ 149 h 259"/>
                <a:gd name="T70" fmla="*/ 61 w 209"/>
                <a:gd name="T71" fmla="*/ 187 h 259"/>
                <a:gd name="T72" fmla="*/ 86 w 209"/>
                <a:gd name="T73" fmla="*/ 175 h 259"/>
                <a:gd name="T74" fmla="*/ 97 w 209"/>
                <a:gd name="T75" fmla="*/ 186 h 259"/>
                <a:gd name="T76" fmla="*/ 114 w 209"/>
                <a:gd name="T77" fmla="*/ 187 h 259"/>
                <a:gd name="T78" fmla="*/ 116 w 209"/>
                <a:gd name="T79" fmla="*/ 187 h 259"/>
                <a:gd name="T80" fmla="*/ 110 w 209"/>
                <a:gd name="T81" fmla="*/ 87 h 259"/>
                <a:gd name="T82" fmla="*/ 171 w 209"/>
                <a:gd name="T83" fmla="*/ 55 h 259"/>
                <a:gd name="T84" fmla="*/ 66 w 209"/>
                <a:gd name="T85" fmla="*/ 62 h 259"/>
                <a:gd name="T86" fmla="*/ 57 w 209"/>
                <a:gd name="T87" fmla="*/ 103 h 259"/>
                <a:gd name="T88" fmla="*/ 81 w 209"/>
                <a:gd name="T89" fmla="*/ 113 h 259"/>
                <a:gd name="T90" fmla="*/ 110 w 209"/>
                <a:gd name="T91" fmla="*/ 115 h 259"/>
                <a:gd name="T92" fmla="*/ 110 w 209"/>
                <a:gd name="T93" fmla="*/ 115 h 259"/>
                <a:gd name="T94" fmla="*/ 145 w 209"/>
                <a:gd name="T95" fmla="*/ 129 h 259"/>
                <a:gd name="T96" fmla="*/ 130 w 209"/>
                <a:gd name="T97" fmla="*/ 167 h 259"/>
                <a:gd name="T98" fmla="*/ 95 w 209"/>
                <a:gd name="T99" fmla="*/ 154 h 259"/>
                <a:gd name="T100" fmla="*/ 70 w 209"/>
                <a:gd name="T101" fmla="*/ 133 h 259"/>
                <a:gd name="T102" fmla="*/ 70 w 209"/>
                <a:gd name="T103" fmla="*/ 133 h 259"/>
                <a:gd name="T104" fmla="*/ 47 w 209"/>
                <a:gd name="T105" fmla="*/ 127 h 259"/>
                <a:gd name="T106" fmla="*/ 33 w 209"/>
                <a:gd name="T107" fmla="*/ 166 h 259"/>
                <a:gd name="T108" fmla="*/ 55 w 209"/>
                <a:gd name="T109" fmla="*/ 180 h 259"/>
                <a:gd name="T110" fmla="*/ 86 w 209"/>
                <a:gd name="T111" fmla="*/ 182 h 259"/>
                <a:gd name="T112" fmla="*/ 86 w 209"/>
                <a:gd name="T113" fmla="*/ 182 h 259"/>
                <a:gd name="T114" fmla="*/ 118 w 209"/>
                <a:gd name="T115" fmla="*/ 19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259">
                  <a:moveTo>
                    <a:pt x="59" y="22"/>
                  </a:moveTo>
                  <a:cubicBezTo>
                    <a:pt x="64" y="9"/>
                    <a:pt x="73" y="3"/>
                    <a:pt x="86" y="2"/>
                  </a:cubicBezTo>
                  <a:cubicBezTo>
                    <a:pt x="104" y="0"/>
                    <a:pt x="127" y="5"/>
                    <a:pt x="144" y="10"/>
                  </a:cubicBezTo>
                  <a:cubicBezTo>
                    <a:pt x="157" y="15"/>
                    <a:pt x="174" y="23"/>
                    <a:pt x="186" y="34"/>
                  </a:cubicBezTo>
                  <a:cubicBezTo>
                    <a:pt x="195" y="40"/>
                    <a:pt x="203" y="48"/>
                    <a:pt x="207" y="57"/>
                  </a:cubicBezTo>
                  <a:cubicBezTo>
                    <a:pt x="209" y="64"/>
                    <a:pt x="208" y="73"/>
                    <a:pt x="205" y="79"/>
                  </a:cubicBezTo>
                  <a:cubicBezTo>
                    <a:pt x="195" y="105"/>
                    <a:pt x="187" y="132"/>
                    <a:pt x="178" y="158"/>
                  </a:cubicBezTo>
                  <a:cubicBezTo>
                    <a:pt x="171" y="181"/>
                    <a:pt x="164" y="204"/>
                    <a:pt x="155" y="226"/>
                  </a:cubicBezTo>
                  <a:cubicBezTo>
                    <a:pt x="155" y="227"/>
                    <a:pt x="155" y="227"/>
                    <a:pt x="155" y="228"/>
                  </a:cubicBezTo>
                  <a:cubicBezTo>
                    <a:pt x="153" y="234"/>
                    <a:pt x="149" y="240"/>
                    <a:pt x="147" y="245"/>
                  </a:cubicBezTo>
                  <a:cubicBezTo>
                    <a:pt x="140" y="259"/>
                    <a:pt x="108" y="253"/>
                    <a:pt x="96" y="251"/>
                  </a:cubicBezTo>
                  <a:cubicBezTo>
                    <a:pt x="95" y="251"/>
                    <a:pt x="93" y="251"/>
                    <a:pt x="92" y="250"/>
                  </a:cubicBezTo>
                  <a:cubicBezTo>
                    <a:pt x="88" y="250"/>
                    <a:pt x="84" y="249"/>
                    <a:pt x="81" y="249"/>
                  </a:cubicBezTo>
                  <a:cubicBezTo>
                    <a:pt x="70" y="246"/>
                    <a:pt x="58" y="243"/>
                    <a:pt x="48" y="239"/>
                  </a:cubicBezTo>
                  <a:cubicBezTo>
                    <a:pt x="35" y="234"/>
                    <a:pt x="0" y="218"/>
                    <a:pt x="2" y="201"/>
                  </a:cubicBezTo>
                  <a:cubicBezTo>
                    <a:pt x="2" y="198"/>
                    <a:pt x="3" y="192"/>
                    <a:pt x="4" y="189"/>
                  </a:cubicBezTo>
                  <a:cubicBezTo>
                    <a:pt x="4" y="188"/>
                    <a:pt x="4" y="188"/>
                    <a:pt x="4" y="187"/>
                  </a:cubicBezTo>
                  <a:cubicBezTo>
                    <a:pt x="8" y="176"/>
                    <a:pt x="11" y="165"/>
                    <a:pt x="15" y="154"/>
                  </a:cubicBezTo>
                  <a:cubicBezTo>
                    <a:pt x="19" y="138"/>
                    <a:pt x="24" y="122"/>
                    <a:pt x="29" y="106"/>
                  </a:cubicBezTo>
                  <a:cubicBezTo>
                    <a:pt x="34" y="89"/>
                    <a:pt x="40" y="71"/>
                    <a:pt x="46" y="54"/>
                  </a:cubicBezTo>
                  <a:cubicBezTo>
                    <a:pt x="48" y="48"/>
                    <a:pt x="50" y="41"/>
                    <a:pt x="53" y="34"/>
                  </a:cubicBezTo>
                  <a:cubicBezTo>
                    <a:pt x="54" y="30"/>
                    <a:pt x="56" y="25"/>
                    <a:pt x="59" y="22"/>
                  </a:cubicBezTo>
                  <a:close/>
                  <a:moveTo>
                    <a:pt x="197" y="57"/>
                  </a:moveTo>
                  <a:cubicBezTo>
                    <a:pt x="197" y="62"/>
                    <a:pt x="196" y="67"/>
                    <a:pt x="194" y="71"/>
                  </a:cubicBezTo>
                  <a:cubicBezTo>
                    <a:pt x="183" y="98"/>
                    <a:pt x="175" y="125"/>
                    <a:pt x="166" y="152"/>
                  </a:cubicBezTo>
                  <a:cubicBezTo>
                    <a:pt x="159" y="176"/>
                    <a:pt x="151" y="199"/>
                    <a:pt x="142" y="222"/>
                  </a:cubicBezTo>
                  <a:cubicBezTo>
                    <a:pt x="142" y="223"/>
                    <a:pt x="142" y="224"/>
                    <a:pt x="142" y="224"/>
                  </a:cubicBezTo>
                  <a:cubicBezTo>
                    <a:pt x="140" y="230"/>
                    <a:pt x="136" y="237"/>
                    <a:pt x="133" y="242"/>
                  </a:cubicBezTo>
                  <a:cubicBezTo>
                    <a:pt x="132" y="244"/>
                    <a:pt x="131" y="245"/>
                    <a:pt x="130" y="246"/>
                  </a:cubicBezTo>
                  <a:cubicBezTo>
                    <a:pt x="134" y="245"/>
                    <a:pt x="138" y="243"/>
                    <a:pt x="140" y="240"/>
                  </a:cubicBezTo>
                  <a:cubicBezTo>
                    <a:pt x="142" y="238"/>
                    <a:pt x="143" y="234"/>
                    <a:pt x="144" y="232"/>
                  </a:cubicBezTo>
                  <a:cubicBezTo>
                    <a:pt x="146" y="229"/>
                    <a:pt x="147" y="226"/>
                    <a:pt x="149" y="224"/>
                  </a:cubicBezTo>
                  <a:cubicBezTo>
                    <a:pt x="157" y="201"/>
                    <a:pt x="165" y="178"/>
                    <a:pt x="172" y="155"/>
                  </a:cubicBezTo>
                  <a:cubicBezTo>
                    <a:pt x="180" y="129"/>
                    <a:pt x="189" y="102"/>
                    <a:pt x="199" y="76"/>
                  </a:cubicBezTo>
                  <a:cubicBezTo>
                    <a:pt x="200" y="72"/>
                    <a:pt x="200" y="67"/>
                    <a:pt x="199" y="63"/>
                  </a:cubicBezTo>
                  <a:cubicBezTo>
                    <a:pt x="198" y="61"/>
                    <a:pt x="198" y="59"/>
                    <a:pt x="197" y="57"/>
                  </a:cubicBezTo>
                  <a:close/>
                  <a:moveTo>
                    <a:pt x="135" y="220"/>
                  </a:moveTo>
                  <a:cubicBezTo>
                    <a:pt x="144" y="197"/>
                    <a:pt x="152" y="173"/>
                    <a:pt x="159" y="149"/>
                  </a:cubicBezTo>
                  <a:cubicBezTo>
                    <a:pt x="168" y="122"/>
                    <a:pt x="177" y="95"/>
                    <a:pt x="187" y="68"/>
                  </a:cubicBezTo>
                  <a:cubicBezTo>
                    <a:pt x="188" y="63"/>
                    <a:pt x="188" y="59"/>
                    <a:pt x="187" y="54"/>
                  </a:cubicBezTo>
                  <a:cubicBezTo>
                    <a:pt x="179" y="23"/>
                    <a:pt x="115" y="6"/>
                    <a:pt x="88" y="10"/>
                  </a:cubicBezTo>
                  <a:cubicBezTo>
                    <a:pt x="76" y="12"/>
                    <a:pt x="67" y="17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0"/>
                    <a:pt x="62" y="31"/>
                    <a:pt x="62" y="32"/>
                  </a:cubicBezTo>
                  <a:cubicBezTo>
                    <a:pt x="58" y="42"/>
                    <a:pt x="54" y="53"/>
                    <a:pt x="51" y="63"/>
                  </a:cubicBezTo>
                  <a:cubicBezTo>
                    <a:pt x="46" y="78"/>
                    <a:pt x="41" y="93"/>
                    <a:pt x="37" y="108"/>
                  </a:cubicBezTo>
                  <a:cubicBezTo>
                    <a:pt x="31" y="125"/>
                    <a:pt x="26" y="141"/>
                    <a:pt x="21" y="158"/>
                  </a:cubicBezTo>
                  <a:cubicBezTo>
                    <a:pt x="18" y="168"/>
                    <a:pt x="15" y="178"/>
                    <a:pt x="11" y="188"/>
                  </a:cubicBezTo>
                  <a:cubicBezTo>
                    <a:pt x="11" y="189"/>
                    <a:pt x="11" y="191"/>
                    <a:pt x="11" y="193"/>
                  </a:cubicBezTo>
                  <a:cubicBezTo>
                    <a:pt x="10" y="195"/>
                    <a:pt x="10" y="198"/>
                    <a:pt x="9" y="200"/>
                  </a:cubicBezTo>
                  <a:cubicBezTo>
                    <a:pt x="8" y="210"/>
                    <a:pt x="31" y="222"/>
                    <a:pt x="38" y="225"/>
                  </a:cubicBezTo>
                  <a:cubicBezTo>
                    <a:pt x="43" y="227"/>
                    <a:pt x="47" y="229"/>
                    <a:pt x="52" y="231"/>
                  </a:cubicBezTo>
                  <a:cubicBezTo>
                    <a:pt x="61" y="235"/>
                    <a:pt x="70" y="238"/>
                    <a:pt x="79" y="241"/>
                  </a:cubicBezTo>
                  <a:cubicBezTo>
                    <a:pt x="91" y="244"/>
                    <a:pt x="118" y="249"/>
                    <a:pt x="126" y="237"/>
                  </a:cubicBezTo>
                  <a:cubicBezTo>
                    <a:pt x="128" y="235"/>
                    <a:pt x="130" y="231"/>
                    <a:pt x="131" y="229"/>
                  </a:cubicBezTo>
                  <a:cubicBezTo>
                    <a:pt x="132" y="226"/>
                    <a:pt x="134" y="222"/>
                    <a:pt x="135" y="220"/>
                  </a:cubicBezTo>
                  <a:close/>
                  <a:moveTo>
                    <a:pt x="162" y="107"/>
                  </a:moveTo>
                  <a:cubicBezTo>
                    <a:pt x="164" y="100"/>
                    <a:pt x="168" y="93"/>
                    <a:pt x="171" y="86"/>
                  </a:cubicBezTo>
                  <a:cubicBezTo>
                    <a:pt x="174" y="79"/>
                    <a:pt x="178" y="71"/>
                    <a:pt x="179" y="63"/>
                  </a:cubicBezTo>
                  <a:cubicBezTo>
                    <a:pt x="181" y="50"/>
                    <a:pt x="168" y="42"/>
                    <a:pt x="159" y="37"/>
                  </a:cubicBezTo>
                  <a:cubicBezTo>
                    <a:pt x="149" y="32"/>
                    <a:pt x="139" y="28"/>
                    <a:pt x="129" y="25"/>
                  </a:cubicBezTo>
                  <a:cubicBezTo>
                    <a:pt x="116" y="22"/>
                    <a:pt x="97" y="18"/>
                    <a:pt x="83" y="20"/>
                  </a:cubicBezTo>
                  <a:cubicBezTo>
                    <a:pt x="71" y="22"/>
                    <a:pt x="65" y="42"/>
                    <a:pt x="62" y="52"/>
                  </a:cubicBezTo>
                  <a:cubicBezTo>
                    <a:pt x="60" y="59"/>
                    <a:pt x="58" y="66"/>
                    <a:pt x="56" y="73"/>
                  </a:cubicBezTo>
                  <a:cubicBezTo>
                    <a:pt x="55" y="74"/>
                    <a:pt x="56" y="76"/>
                    <a:pt x="58" y="77"/>
                  </a:cubicBezTo>
                  <a:cubicBezTo>
                    <a:pt x="59" y="78"/>
                    <a:pt x="62" y="78"/>
                    <a:pt x="64" y="79"/>
                  </a:cubicBezTo>
                  <a:cubicBezTo>
                    <a:pt x="67" y="81"/>
                    <a:pt x="71" y="82"/>
                    <a:pt x="75" y="83"/>
                  </a:cubicBezTo>
                  <a:cubicBezTo>
                    <a:pt x="86" y="87"/>
                    <a:pt x="96" y="90"/>
                    <a:pt x="107" y="94"/>
                  </a:cubicBezTo>
                  <a:cubicBezTo>
                    <a:pt x="119" y="98"/>
                    <a:pt x="130" y="102"/>
                    <a:pt x="141" y="105"/>
                  </a:cubicBezTo>
                  <a:cubicBezTo>
                    <a:pt x="145" y="107"/>
                    <a:pt x="149" y="108"/>
                    <a:pt x="153" y="109"/>
                  </a:cubicBezTo>
                  <a:cubicBezTo>
                    <a:pt x="154" y="110"/>
                    <a:pt x="156" y="110"/>
                    <a:pt x="157" y="111"/>
                  </a:cubicBezTo>
                  <a:cubicBezTo>
                    <a:pt x="160" y="111"/>
                    <a:pt x="162" y="109"/>
                    <a:pt x="162" y="107"/>
                  </a:cubicBezTo>
                  <a:close/>
                  <a:moveTo>
                    <a:pt x="57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48" y="88"/>
                    <a:pt x="42" y="98"/>
                    <a:pt x="46" y="105"/>
                  </a:cubicBezTo>
                  <a:cubicBezTo>
                    <a:pt x="49" y="111"/>
                    <a:pt x="54" y="113"/>
                    <a:pt x="59" y="110"/>
                  </a:cubicBezTo>
                  <a:cubicBezTo>
                    <a:pt x="64" y="108"/>
                    <a:pt x="67" y="103"/>
                    <a:pt x="67" y="98"/>
                  </a:cubicBezTo>
                  <a:cubicBezTo>
                    <a:pt x="68" y="92"/>
                    <a:pt x="63" y="88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26" y="199"/>
                  </a:moveTo>
                  <a:cubicBezTo>
                    <a:pt x="38" y="229"/>
                    <a:pt x="81" y="229"/>
                    <a:pt x="108" y="230"/>
                  </a:cubicBezTo>
                  <a:cubicBezTo>
                    <a:pt x="112" y="230"/>
                    <a:pt x="112" y="223"/>
                    <a:pt x="108" y="223"/>
                  </a:cubicBezTo>
                  <a:cubicBezTo>
                    <a:pt x="85" y="222"/>
                    <a:pt x="43" y="222"/>
                    <a:pt x="33" y="197"/>
                  </a:cubicBezTo>
                  <a:cubicBezTo>
                    <a:pt x="31" y="193"/>
                    <a:pt x="24" y="195"/>
                    <a:pt x="26" y="199"/>
                  </a:cubicBezTo>
                  <a:close/>
                  <a:moveTo>
                    <a:pt x="84" y="97"/>
                  </a:moveTo>
                  <a:cubicBezTo>
                    <a:pt x="84" y="97"/>
                    <a:pt x="84" y="97"/>
                    <a:pt x="84" y="97"/>
                  </a:cubicBezTo>
                  <a:cubicBezTo>
                    <a:pt x="76" y="98"/>
                    <a:pt x="70" y="108"/>
                    <a:pt x="74" y="115"/>
                  </a:cubicBezTo>
                  <a:cubicBezTo>
                    <a:pt x="76" y="121"/>
                    <a:pt x="81" y="123"/>
                    <a:pt x="87" y="121"/>
                  </a:cubicBezTo>
                  <a:cubicBezTo>
                    <a:pt x="91" y="118"/>
                    <a:pt x="94" y="113"/>
                    <a:pt x="95" y="109"/>
                  </a:cubicBezTo>
                  <a:cubicBezTo>
                    <a:pt x="96" y="102"/>
                    <a:pt x="91" y="98"/>
                    <a:pt x="85" y="97"/>
                  </a:cubicBezTo>
                  <a:cubicBezTo>
                    <a:pt x="85" y="97"/>
                    <a:pt x="85" y="97"/>
                    <a:pt x="84" y="97"/>
                  </a:cubicBezTo>
                  <a:close/>
                  <a:moveTo>
                    <a:pt x="110" y="107"/>
                  </a:moveTo>
                  <a:cubicBezTo>
                    <a:pt x="110" y="107"/>
                    <a:pt x="110" y="107"/>
                    <a:pt x="109" y="107"/>
                  </a:cubicBezTo>
                  <a:cubicBezTo>
                    <a:pt x="102" y="109"/>
                    <a:pt x="95" y="119"/>
                    <a:pt x="99" y="126"/>
                  </a:cubicBezTo>
                  <a:cubicBezTo>
                    <a:pt x="102" y="131"/>
                    <a:pt x="107" y="134"/>
                    <a:pt x="113" y="131"/>
                  </a:cubicBezTo>
                  <a:cubicBezTo>
                    <a:pt x="117" y="129"/>
                    <a:pt x="120" y="124"/>
                    <a:pt x="121" y="119"/>
                  </a:cubicBezTo>
                  <a:cubicBezTo>
                    <a:pt x="122" y="113"/>
                    <a:pt x="117" y="109"/>
                    <a:pt x="111" y="107"/>
                  </a:cubicBezTo>
                  <a:cubicBezTo>
                    <a:pt x="111" y="107"/>
                    <a:pt x="110" y="107"/>
                    <a:pt x="110" y="107"/>
                  </a:cubicBezTo>
                  <a:close/>
                  <a:moveTo>
                    <a:pt x="141" y="118"/>
                  </a:moveTo>
                  <a:cubicBezTo>
                    <a:pt x="141" y="118"/>
                    <a:pt x="141" y="118"/>
                    <a:pt x="141" y="118"/>
                  </a:cubicBezTo>
                  <a:cubicBezTo>
                    <a:pt x="133" y="120"/>
                    <a:pt x="127" y="129"/>
                    <a:pt x="130" y="137"/>
                  </a:cubicBezTo>
                  <a:cubicBezTo>
                    <a:pt x="133" y="142"/>
                    <a:pt x="138" y="144"/>
                    <a:pt x="144" y="142"/>
                  </a:cubicBezTo>
                  <a:cubicBezTo>
                    <a:pt x="148" y="140"/>
                    <a:pt x="151" y="135"/>
                    <a:pt x="152" y="130"/>
                  </a:cubicBezTo>
                  <a:cubicBezTo>
                    <a:pt x="153" y="124"/>
                    <a:pt x="148" y="119"/>
                    <a:pt x="142" y="118"/>
                  </a:cubicBezTo>
                  <a:cubicBezTo>
                    <a:pt x="142" y="118"/>
                    <a:pt x="142" y="118"/>
                    <a:pt x="141" y="118"/>
                  </a:cubicBezTo>
                  <a:close/>
                  <a:moveTo>
                    <a:pt x="130" y="151"/>
                  </a:moveTo>
                  <a:cubicBezTo>
                    <a:pt x="130" y="151"/>
                    <a:pt x="130" y="151"/>
                    <a:pt x="130" y="151"/>
                  </a:cubicBezTo>
                  <a:cubicBezTo>
                    <a:pt x="122" y="152"/>
                    <a:pt x="116" y="162"/>
                    <a:pt x="119" y="169"/>
                  </a:cubicBezTo>
                  <a:cubicBezTo>
                    <a:pt x="122" y="174"/>
                    <a:pt x="127" y="177"/>
                    <a:pt x="133" y="174"/>
                  </a:cubicBezTo>
                  <a:cubicBezTo>
                    <a:pt x="137" y="172"/>
                    <a:pt x="140" y="167"/>
                    <a:pt x="141" y="162"/>
                  </a:cubicBezTo>
                  <a:cubicBezTo>
                    <a:pt x="142" y="156"/>
                    <a:pt x="137" y="152"/>
                    <a:pt x="131" y="151"/>
                  </a:cubicBezTo>
                  <a:cubicBezTo>
                    <a:pt x="131" y="151"/>
                    <a:pt x="131" y="151"/>
                    <a:pt x="130" y="151"/>
                  </a:cubicBezTo>
                  <a:close/>
                  <a:moveTo>
                    <a:pt x="98" y="138"/>
                  </a:moveTo>
                  <a:cubicBezTo>
                    <a:pt x="98" y="138"/>
                    <a:pt x="98" y="138"/>
                    <a:pt x="98" y="138"/>
                  </a:cubicBezTo>
                  <a:cubicBezTo>
                    <a:pt x="90" y="139"/>
                    <a:pt x="84" y="149"/>
                    <a:pt x="88" y="157"/>
                  </a:cubicBezTo>
                  <a:cubicBezTo>
                    <a:pt x="90" y="162"/>
                    <a:pt x="95" y="164"/>
                    <a:pt x="101" y="162"/>
                  </a:cubicBezTo>
                  <a:cubicBezTo>
                    <a:pt x="105" y="160"/>
                    <a:pt x="108" y="154"/>
                    <a:pt x="109" y="150"/>
                  </a:cubicBezTo>
                  <a:cubicBezTo>
                    <a:pt x="110" y="144"/>
                    <a:pt x="105" y="139"/>
                    <a:pt x="99" y="138"/>
                  </a:cubicBezTo>
                  <a:cubicBezTo>
                    <a:pt x="99" y="138"/>
                    <a:pt x="99" y="138"/>
                    <a:pt x="98" y="138"/>
                  </a:cubicBezTo>
                  <a:close/>
                  <a:moveTo>
                    <a:pt x="70" y="126"/>
                  </a:moveTo>
                  <a:cubicBezTo>
                    <a:pt x="70" y="126"/>
                    <a:pt x="69" y="126"/>
                    <a:pt x="69" y="126"/>
                  </a:cubicBezTo>
                  <a:cubicBezTo>
                    <a:pt x="61" y="127"/>
                    <a:pt x="55" y="137"/>
                    <a:pt x="59" y="144"/>
                  </a:cubicBezTo>
                  <a:cubicBezTo>
                    <a:pt x="62" y="149"/>
                    <a:pt x="67" y="152"/>
                    <a:pt x="72" y="149"/>
                  </a:cubicBezTo>
                  <a:cubicBezTo>
                    <a:pt x="77" y="147"/>
                    <a:pt x="80" y="142"/>
                    <a:pt x="80" y="137"/>
                  </a:cubicBezTo>
                  <a:cubicBezTo>
                    <a:pt x="81" y="131"/>
                    <a:pt x="77" y="127"/>
                    <a:pt x="71" y="126"/>
                  </a:cubicBezTo>
                  <a:cubicBezTo>
                    <a:pt x="71" y="126"/>
                    <a:pt x="70" y="126"/>
                    <a:pt x="70" y="126"/>
                  </a:cubicBezTo>
                  <a:close/>
                  <a:moveTo>
                    <a:pt x="44" y="116"/>
                  </a:moveTo>
                  <a:cubicBezTo>
                    <a:pt x="43" y="116"/>
                    <a:pt x="43" y="116"/>
                    <a:pt x="43" y="116"/>
                  </a:cubicBezTo>
                  <a:cubicBezTo>
                    <a:pt x="35" y="118"/>
                    <a:pt x="29" y="127"/>
                    <a:pt x="33" y="135"/>
                  </a:cubicBezTo>
                  <a:cubicBezTo>
                    <a:pt x="36" y="140"/>
                    <a:pt x="41" y="142"/>
                    <a:pt x="46" y="140"/>
                  </a:cubicBezTo>
                  <a:cubicBezTo>
                    <a:pt x="51" y="138"/>
                    <a:pt x="54" y="133"/>
                    <a:pt x="54" y="128"/>
                  </a:cubicBezTo>
                  <a:cubicBezTo>
                    <a:pt x="55" y="122"/>
                    <a:pt x="50" y="117"/>
                    <a:pt x="45" y="116"/>
                  </a:cubicBezTo>
                  <a:cubicBezTo>
                    <a:pt x="44" y="116"/>
                    <a:pt x="44" y="116"/>
                    <a:pt x="44" y="116"/>
                  </a:cubicBezTo>
                  <a:close/>
                  <a:moveTo>
                    <a:pt x="33" y="149"/>
                  </a:moveTo>
                  <a:cubicBezTo>
                    <a:pt x="33" y="149"/>
                    <a:pt x="33" y="149"/>
                    <a:pt x="32" y="149"/>
                  </a:cubicBezTo>
                  <a:cubicBezTo>
                    <a:pt x="25" y="151"/>
                    <a:pt x="18" y="161"/>
                    <a:pt x="22" y="168"/>
                  </a:cubicBezTo>
                  <a:cubicBezTo>
                    <a:pt x="25" y="173"/>
                    <a:pt x="30" y="176"/>
                    <a:pt x="36" y="173"/>
                  </a:cubicBezTo>
                  <a:cubicBezTo>
                    <a:pt x="40" y="171"/>
                    <a:pt x="43" y="166"/>
                    <a:pt x="44" y="161"/>
                  </a:cubicBezTo>
                  <a:cubicBezTo>
                    <a:pt x="44" y="155"/>
                    <a:pt x="40" y="151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lose/>
                  <a:moveTo>
                    <a:pt x="58" y="164"/>
                  </a:moveTo>
                  <a:cubicBezTo>
                    <a:pt x="58" y="164"/>
                    <a:pt x="58" y="164"/>
                    <a:pt x="58" y="164"/>
                  </a:cubicBezTo>
                  <a:cubicBezTo>
                    <a:pt x="50" y="165"/>
                    <a:pt x="44" y="175"/>
                    <a:pt x="48" y="182"/>
                  </a:cubicBezTo>
                  <a:cubicBezTo>
                    <a:pt x="50" y="188"/>
                    <a:pt x="56" y="190"/>
                    <a:pt x="61" y="187"/>
                  </a:cubicBezTo>
                  <a:cubicBezTo>
                    <a:pt x="66" y="185"/>
                    <a:pt x="68" y="180"/>
                    <a:pt x="69" y="175"/>
                  </a:cubicBezTo>
                  <a:cubicBezTo>
                    <a:pt x="70" y="169"/>
                    <a:pt x="65" y="165"/>
                    <a:pt x="60" y="164"/>
                  </a:cubicBezTo>
                  <a:cubicBezTo>
                    <a:pt x="59" y="164"/>
                    <a:pt x="59" y="164"/>
                    <a:pt x="58" y="164"/>
                  </a:cubicBezTo>
                  <a:close/>
                  <a:moveTo>
                    <a:pt x="86" y="175"/>
                  </a:moveTo>
                  <a:cubicBezTo>
                    <a:pt x="86" y="175"/>
                    <a:pt x="86" y="175"/>
                    <a:pt x="85" y="175"/>
                  </a:cubicBezTo>
                  <a:cubicBezTo>
                    <a:pt x="78" y="176"/>
                    <a:pt x="71" y="186"/>
                    <a:pt x="75" y="193"/>
                  </a:cubicBezTo>
                  <a:cubicBezTo>
                    <a:pt x="78" y="198"/>
                    <a:pt x="83" y="201"/>
                    <a:pt x="89" y="198"/>
                  </a:cubicBezTo>
                  <a:cubicBezTo>
                    <a:pt x="93" y="196"/>
                    <a:pt x="96" y="191"/>
                    <a:pt x="97" y="186"/>
                  </a:cubicBezTo>
                  <a:cubicBezTo>
                    <a:pt x="97" y="180"/>
                    <a:pt x="93" y="176"/>
                    <a:pt x="87" y="175"/>
                  </a:cubicBezTo>
                  <a:cubicBezTo>
                    <a:pt x="87" y="175"/>
                    <a:pt x="86" y="175"/>
                    <a:pt x="86" y="175"/>
                  </a:cubicBezTo>
                  <a:close/>
                  <a:moveTo>
                    <a:pt x="115" y="187"/>
                  </a:moveTo>
                  <a:cubicBezTo>
                    <a:pt x="115" y="187"/>
                    <a:pt x="114" y="187"/>
                    <a:pt x="114" y="187"/>
                  </a:cubicBezTo>
                  <a:cubicBezTo>
                    <a:pt x="107" y="188"/>
                    <a:pt x="100" y="198"/>
                    <a:pt x="104" y="205"/>
                  </a:cubicBezTo>
                  <a:cubicBezTo>
                    <a:pt x="107" y="210"/>
                    <a:pt x="112" y="213"/>
                    <a:pt x="118" y="210"/>
                  </a:cubicBezTo>
                  <a:cubicBezTo>
                    <a:pt x="122" y="208"/>
                    <a:pt x="125" y="203"/>
                    <a:pt x="126" y="198"/>
                  </a:cubicBezTo>
                  <a:cubicBezTo>
                    <a:pt x="126" y="192"/>
                    <a:pt x="122" y="188"/>
                    <a:pt x="116" y="187"/>
                  </a:cubicBezTo>
                  <a:cubicBezTo>
                    <a:pt x="116" y="187"/>
                    <a:pt x="115" y="186"/>
                    <a:pt x="115" y="187"/>
                  </a:cubicBezTo>
                  <a:close/>
                  <a:moveTo>
                    <a:pt x="64" y="70"/>
                  </a:moveTo>
                  <a:cubicBezTo>
                    <a:pt x="67" y="71"/>
                    <a:pt x="77" y="75"/>
                    <a:pt x="79" y="76"/>
                  </a:cubicBezTo>
                  <a:cubicBezTo>
                    <a:pt x="90" y="80"/>
                    <a:pt x="100" y="84"/>
                    <a:pt x="110" y="87"/>
                  </a:cubicBezTo>
                  <a:cubicBezTo>
                    <a:pt x="120" y="91"/>
                    <a:pt x="130" y="94"/>
                    <a:pt x="140" y="97"/>
                  </a:cubicBezTo>
                  <a:cubicBezTo>
                    <a:pt x="145" y="99"/>
                    <a:pt x="150" y="101"/>
                    <a:pt x="156" y="103"/>
                  </a:cubicBezTo>
                  <a:cubicBezTo>
                    <a:pt x="160" y="92"/>
                    <a:pt x="166" y="81"/>
                    <a:pt x="170" y="70"/>
                  </a:cubicBezTo>
                  <a:cubicBezTo>
                    <a:pt x="171" y="66"/>
                    <a:pt x="174" y="59"/>
                    <a:pt x="171" y="55"/>
                  </a:cubicBezTo>
                  <a:cubicBezTo>
                    <a:pt x="167" y="50"/>
                    <a:pt x="161" y="46"/>
                    <a:pt x="155" y="43"/>
                  </a:cubicBezTo>
                  <a:cubicBezTo>
                    <a:pt x="137" y="34"/>
                    <a:pt x="106" y="26"/>
                    <a:pt x="86" y="28"/>
                  </a:cubicBezTo>
                  <a:cubicBezTo>
                    <a:pt x="80" y="28"/>
                    <a:pt x="74" y="42"/>
                    <a:pt x="71" y="47"/>
                  </a:cubicBezTo>
                  <a:cubicBezTo>
                    <a:pt x="69" y="52"/>
                    <a:pt x="68" y="57"/>
                    <a:pt x="66" y="62"/>
                  </a:cubicBezTo>
                  <a:cubicBezTo>
                    <a:pt x="66" y="64"/>
                    <a:pt x="65" y="67"/>
                    <a:pt x="64" y="70"/>
                  </a:cubicBezTo>
                  <a:close/>
                  <a:moveTo>
                    <a:pt x="57" y="94"/>
                  </a:moveTo>
                  <a:cubicBezTo>
                    <a:pt x="54" y="95"/>
                    <a:pt x="51" y="100"/>
                    <a:pt x="53" y="103"/>
                  </a:cubicBezTo>
                  <a:cubicBezTo>
                    <a:pt x="54" y="105"/>
                    <a:pt x="55" y="104"/>
                    <a:pt x="57" y="103"/>
                  </a:cubicBezTo>
                  <a:cubicBezTo>
                    <a:pt x="58" y="102"/>
                    <a:pt x="60" y="100"/>
                    <a:pt x="60" y="98"/>
                  </a:cubicBezTo>
                  <a:cubicBezTo>
                    <a:pt x="60" y="96"/>
                    <a:pt x="59" y="95"/>
                    <a:pt x="57" y="94"/>
                  </a:cubicBezTo>
                  <a:close/>
                  <a:moveTo>
                    <a:pt x="85" y="104"/>
                  </a:moveTo>
                  <a:cubicBezTo>
                    <a:pt x="81" y="105"/>
                    <a:pt x="78" y="110"/>
                    <a:pt x="81" y="113"/>
                  </a:cubicBezTo>
                  <a:cubicBezTo>
                    <a:pt x="82" y="115"/>
                    <a:pt x="83" y="115"/>
                    <a:pt x="84" y="113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106"/>
                    <a:pt x="86" y="105"/>
                    <a:pt x="85" y="104"/>
                  </a:cubicBezTo>
                  <a:close/>
                  <a:moveTo>
                    <a:pt x="110" y="115"/>
                  </a:moveTo>
                  <a:cubicBezTo>
                    <a:pt x="107" y="116"/>
                    <a:pt x="104" y="120"/>
                    <a:pt x="106" y="124"/>
                  </a:cubicBezTo>
                  <a:cubicBezTo>
                    <a:pt x="108" y="125"/>
                    <a:pt x="109" y="125"/>
                    <a:pt x="110" y="124"/>
                  </a:cubicBezTo>
                  <a:cubicBezTo>
                    <a:pt x="112" y="123"/>
                    <a:pt x="113" y="120"/>
                    <a:pt x="113" y="118"/>
                  </a:cubicBezTo>
                  <a:cubicBezTo>
                    <a:pt x="114" y="116"/>
                    <a:pt x="112" y="115"/>
                    <a:pt x="110" y="115"/>
                  </a:cubicBezTo>
                  <a:close/>
                  <a:moveTo>
                    <a:pt x="141" y="126"/>
                  </a:moveTo>
                  <a:cubicBezTo>
                    <a:pt x="138" y="127"/>
                    <a:pt x="135" y="131"/>
                    <a:pt x="137" y="134"/>
                  </a:cubicBezTo>
                  <a:cubicBezTo>
                    <a:pt x="139" y="136"/>
                    <a:pt x="140" y="136"/>
                    <a:pt x="141" y="135"/>
                  </a:cubicBezTo>
                  <a:cubicBezTo>
                    <a:pt x="143" y="134"/>
                    <a:pt x="144" y="131"/>
                    <a:pt x="145" y="129"/>
                  </a:cubicBezTo>
                  <a:cubicBezTo>
                    <a:pt x="145" y="127"/>
                    <a:pt x="143" y="126"/>
                    <a:pt x="141" y="126"/>
                  </a:cubicBezTo>
                  <a:close/>
                  <a:moveTo>
                    <a:pt x="130" y="158"/>
                  </a:moveTo>
                  <a:cubicBezTo>
                    <a:pt x="127" y="159"/>
                    <a:pt x="124" y="164"/>
                    <a:pt x="127" y="167"/>
                  </a:cubicBezTo>
                  <a:cubicBezTo>
                    <a:pt x="128" y="168"/>
                    <a:pt x="129" y="168"/>
                    <a:pt x="130" y="167"/>
                  </a:cubicBezTo>
                  <a:cubicBezTo>
                    <a:pt x="132" y="166"/>
                    <a:pt x="134" y="164"/>
                    <a:pt x="134" y="162"/>
                  </a:cubicBezTo>
                  <a:cubicBezTo>
                    <a:pt x="134" y="160"/>
                    <a:pt x="132" y="159"/>
                    <a:pt x="130" y="158"/>
                  </a:cubicBezTo>
                  <a:close/>
                  <a:moveTo>
                    <a:pt x="99" y="145"/>
                  </a:moveTo>
                  <a:cubicBezTo>
                    <a:pt x="95" y="147"/>
                    <a:pt x="92" y="151"/>
                    <a:pt x="95" y="154"/>
                  </a:cubicBezTo>
                  <a:cubicBezTo>
                    <a:pt x="96" y="156"/>
                    <a:pt x="97" y="156"/>
                    <a:pt x="98" y="155"/>
                  </a:cubicBezTo>
                  <a:cubicBezTo>
                    <a:pt x="100" y="153"/>
                    <a:pt x="102" y="151"/>
                    <a:pt x="102" y="149"/>
                  </a:cubicBezTo>
                  <a:cubicBezTo>
                    <a:pt x="102" y="147"/>
                    <a:pt x="100" y="146"/>
                    <a:pt x="99" y="145"/>
                  </a:cubicBezTo>
                  <a:close/>
                  <a:moveTo>
                    <a:pt x="70" y="133"/>
                  </a:moveTo>
                  <a:cubicBezTo>
                    <a:pt x="67" y="134"/>
                    <a:pt x="64" y="139"/>
                    <a:pt x="66" y="142"/>
                  </a:cubicBezTo>
                  <a:cubicBezTo>
                    <a:pt x="67" y="143"/>
                    <a:pt x="69" y="143"/>
                    <a:pt x="70" y="142"/>
                  </a:cubicBezTo>
                  <a:cubicBezTo>
                    <a:pt x="72" y="141"/>
                    <a:pt x="73" y="139"/>
                    <a:pt x="73" y="137"/>
                  </a:cubicBezTo>
                  <a:cubicBezTo>
                    <a:pt x="73" y="135"/>
                    <a:pt x="72" y="134"/>
                    <a:pt x="70" y="133"/>
                  </a:cubicBezTo>
                  <a:close/>
                  <a:moveTo>
                    <a:pt x="44" y="123"/>
                  </a:moveTo>
                  <a:cubicBezTo>
                    <a:pt x="40" y="125"/>
                    <a:pt x="38" y="129"/>
                    <a:pt x="40" y="132"/>
                  </a:cubicBezTo>
                  <a:cubicBezTo>
                    <a:pt x="41" y="134"/>
                    <a:pt x="42" y="134"/>
                    <a:pt x="44" y="133"/>
                  </a:cubicBezTo>
                  <a:cubicBezTo>
                    <a:pt x="45" y="132"/>
                    <a:pt x="47" y="129"/>
                    <a:pt x="47" y="127"/>
                  </a:cubicBezTo>
                  <a:cubicBezTo>
                    <a:pt x="47" y="125"/>
                    <a:pt x="46" y="124"/>
                    <a:pt x="44" y="123"/>
                  </a:cubicBezTo>
                  <a:close/>
                  <a:moveTo>
                    <a:pt x="33" y="157"/>
                  </a:moveTo>
                  <a:cubicBezTo>
                    <a:pt x="30" y="158"/>
                    <a:pt x="27" y="162"/>
                    <a:pt x="29" y="166"/>
                  </a:cubicBezTo>
                  <a:cubicBezTo>
                    <a:pt x="30" y="167"/>
                    <a:pt x="32" y="167"/>
                    <a:pt x="33" y="166"/>
                  </a:cubicBezTo>
                  <a:cubicBezTo>
                    <a:pt x="35" y="165"/>
                    <a:pt x="36" y="162"/>
                    <a:pt x="36" y="160"/>
                  </a:cubicBezTo>
                  <a:cubicBezTo>
                    <a:pt x="37" y="158"/>
                    <a:pt x="35" y="157"/>
                    <a:pt x="33" y="157"/>
                  </a:cubicBezTo>
                  <a:close/>
                  <a:moveTo>
                    <a:pt x="59" y="171"/>
                  </a:moveTo>
                  <a:cubicBezTo>
                    <a:pt x="55" y="172"/>
                    <a:pt x="52" y="177"/>
                    <a:pt x="55" y="180"/>
                  </a:cubicBezTo>
                  <a:cubicBezTo>
                    <a:pt x="56" y="182"/>
                    <a:pt x="57" y="181"/>
                    <a:pt x="59" y="180"/>
                  </a:cubicBezTo>
                  <a:cubicBezTo>
                    <a:pt x="60" y="179"/>
                    <a:pt x="62" y="177"/>
                    <a:pt x="62" y="175"/>
                  </a:cubicBezTo>
                  <a:cubicBezTo>
                    <a:pt x="62" y="173"/>
                    <a:pt x="61" y="172"/>
                    <a:pt x="59" y="171"/>
                  </a:cubicBezTo>
                  <a:close/>
                  <a:moveTo>
                    <a:pt x="86" y="182"/>
                  </a:moveTo>
                  <a:cubicBezTo>
                    <a:pt x="83" y="183"/>
                    <a:pt x="80" y="188"/>
                    <a:pt x="82" y="191"/>
                  </a:cubicBezTo>
                  <a:cubicBezTo>
                    <a:pt x="83" y="193"/>
                    <a:pt x="85" y="192"/>
                    <a:pt x="86" y="191"/>
                  </a:cubicBezTo>
                  <a:cubicBezTo>
                    <a:pt x="88" y="190"/>
                    <a:pt x="89" y="188"/>
                    <a:pt x="89" y="186"/>
                  </a:cubicBezTo>
                  <a:cubicBezTo>
                    <a:pt x="89" y="184"/>
                    <a:pt x="88" y="183"/>
                    <a:pt x="86" y="182"/>
                  </a:cubicBezTo>
                  <a:close/>
                  <a:moveTo>
                    <a:pt x="115" y="194"/>
                  </a:moveTo>
                  <a:cubicBezTo>
                    <a:pt x="112" y="195"/>
                    <a:pt x="109" y="199"/>
                    <a:pt x="111" y="203"/>
                  </a:cubicBezTo>
                  <a:cubicBezTo>
                    <a:pt x="112" y="204"/>
                    <a:pt x="114" y="204"/>
                    <a:pt x="115" y="203"/>
                  </a:cubicBezTo>
                  <a:cubicBezTo>
                    <a:pt x="117" y="202"/>
                    <a:pt x="118" y="200"/>
                    <a:pt x="118" y="198"/>
                  </a:cubicBezTo>
                  <a:cubicBezTo>
                    <a:pt x="118" y="195"/>
                    <a:pt x="117" y="194"/>
                    <a:pt x="115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62428" y="4360016"/>
              <a:ext cx="428053" cy="739730"/>
            </a:xfrm>
            <a:custGeom>
              <a:avLst/>
              <a:gdLst>
                <a:gd name="T0" fmla="*/ 1 w 135"/>
                <a:gd name="T1" fmla="*/ 156 h 233"/>
                <a:gd name="T2" fmla="*/ 6 w 135"/>
                <a:gd name="T3" fmla="*/ 16 h 233"/>
                <a:gd name="T4" fmla="*/ 11 w 135"/>
                <a:gd name="T5" fmla="*/ 0 h 233"/>
                <a:gd name="T6" fmla="*/ 24 w 135"/>
                <a:gd name="T7" fmla="*/ 17 h 233"/>
                <a:gd name="T8" fmla="*/ 110 w 135"/>
                <a:gd name="T9" fmla="*/ 122 h 233"/>
                <a:gd name="T10" fmla="*/ 135 w 135"/>
                <a:gd name="T11" fmla="*/ 157 h 233"/>
                <a:gd name="T12" fmla="*/ 38 w 135"/>
                <a:gd name="T13" fmla="*/ 226 h 233"/>
                <a:gd name="T14" fmla="*/ 3 w 135"/>
                <a:gd name="T15" fmla="*/ 197 h 233"/>
                <a:gd name="T16" fmla="*/ 0 w 135"/>
                <a:gd name="T17" fmla="*/ 190 h 233"/>
                <a:gd name="T18" fmla="*/ 8 w 135"/>
                <a:gd name="T19" fmla="*/ 191 h 233"/>
                <a:gd name="T20" fmla="*/ 35 w 135"/>
                <a:gd name="T21" fmla="*/ 155 h 233"/>
                <a:gd name="T22" fmla="*/ 27 w 135"/>
                <a:gd name="T23" fmla="*/ 108 h 233"/>
                <a:gd name="T24" fmla="*/ 8 w 135"/>
                <a:gd name="T25" fmla="*/ 179 h 233"/>
                <a:gd name="T26" fmla="*/ 8 w 135"/>
                <a:gd name="T27" fmla="*/ 187 h 233"/>
                <a:gd name="T28" fmla="*/ 18 w 135"/>
                <a:gd name="T29" fmla="*/ 173 h 233"/>
                <a:gd name="T30" fmla="*/ 13 w 135"/>
                <a:gd name="T31" fmla="*/ 171 h 233"/>
                <a:gd name="T32" fmla="*/ 16 w 135"/>
                <a:gd name="T33" fmla="*/ 175 h 233"/>
                <a:gd name="T34" fmla="*/ 35 w 135"/>
                <a:gd name="T35" fmla="*/ 157 h 233"/>
                <a:gd name="T36" fmla="*/ 35 w 135"/>
                <a:gd name="T37" fmla="*/ 158 h 233"/>
                <a:gd name="T38" fmla="*/ 20 w 135"/>
                <a:gd name="T39" fmla="*/ 165 h 233"/>
                <a:gd name="T40" fmla="*/ 40 w 135"/>
                <a:gd name="T41" fmla="*/ 51 h 233"/>
                <a:gd name="T42" fmla="*/ 36 w 135"/>
                <a:gd name="T43" fmla="*/ 56 h 233"/>
                <a:gd name="T44" fmla="*/ 70 w 135"/>
                <a:gd name="T45" fmla="*/ 141 h 233"/>
                <a:gd name="T46" fmla="*/ 69 w 135"/>
                <a:gd name="T47" fmla="*/ 148 h 233"/>
                <a:gd name="T48" fmla="*/ 79 w 135"/>
                <a:gd name="T49" fmla="*/ 142 h 233"/>
                <a:gd name="T50" fmla="*/ 69 w 135"/>
                <a:gd name="T51" fmla="*/ 179 h 233"/>
                <a:gd name="T52" fmla="*/ 126 w 135"/>
                <a:gd name="T53" fmla="*/ 155 h 233"/>
                <a:gd name="T54" fmla="*/ 118 w 135"/>
                <a:gd name="T55" fmla="*/ 145 h 233"/>
                <a:gd name="T56" fmla="*/ 40 w 135"/>
                <a:gd name="T57" fmla="*/ 51 h 233"/>
                <a:gd name="T58" fmla="*/ 89 w 135"/>
                <a:gd name="T59" fmla="*/ 139 h 233"/>
                <a:gd name="T60" fmla="*/ 76 w 135"/>
                <a:gd name="T61" fmla="*/ 127 h 233"/>
                <a:gd name="T62" fmla="*/ 82 w 135"/>
                <a:gd name="T63" fmla="*/ 138 h 233"/>
                <a:gd name="T64" fmla="*/ 42 w 135"/>
                <a:gd name="T65" fmla="*/ 58 h 233"/>
                <a:gd name="T66" fmla="*/ 44 w 135"/>
                <a:gd name="T67" fmla="*/ 65 h 233"/>
                <a:gd name="T68" fmla="*/ 46 w 135"/>
                <a:gd name="T69" fmla="*/ 66 h 233"/>
                <a:gd name="T70" fmla="*/ 46 w 135"/>
                <a:gd name="T71" fmla="*/ 65 h 233"/>
                <a:gd name="T72" fmla="*/ 53 w 135"/>
                <a:gd name="T73" fmla="*/ 82 h 233"/>
                <a:gd name="T74" fmla="*/ 59 w 135"/>
                <a:gd name="T75" fmla="*/ 85 h 233"/>
                <a:gd name="T76" fmla="*/ 55 w 135"/>
                <a:gd name="T77" fmla="*/ 91 h 233"/>
                <a:gd name="T78" fmla="*/ 65 w 135"/>
                <a:gd name="T79" fmla="*/ 95 h 233"/>
                <a:gd name="T80" fmla="*/ 65 w 135"/>
                <a:gd name="T81" fmla="*/ 97 h 233"/>
                <a:gd name="T82" fmla="*/ 66 w 135"/>
                <a:gd name="T83" fmla="*/ 108 h 233"/>
                <a:gd name="T84" fmla="*/ 68 w 135"/>
                <a:gd name="T85" fmla="*/ 115 h 233"/>
                <a:gd name="T86" fmla="*/ 112 w 135"/>
                <a:gd name="T87" fmla="*/ 149 h 233"/>
                <a:gd name="T88" fmla="*/ 102 w 135"/>
                <a:gd name="T89" fmla="*/ 148 h 233"/>
                <a:gd name="T90" fmla="*/ 100 w 135"/>
                <a:gd name="T91" fmla="*/ 140 h 233"/>
                <a:gd name="T92" fmla="*/ 34 w 135"/>
                <a:gd name="T93" fmla="*/ 44 h 233"/>
                <a:gd name="T94" fmla="*/ 33 w 135"/>
                <a:gd name="T95" fmla="*/ 50 h 233"/>
                <a:gd name="T96" fmla="*/ 39 w 135"/>
                <a:gd name="T97" fmla="*/ 49 h 233"/>
                <a:gd name="T98" fmla="*/ 29 w 135"/>
                <a:gd name="T99" fmla="*/ 39 h 233"/>
                <a:gd name="T100" fmla="*/ 31 w 135"/>
                <a:gd name="T101" fmla="*/ 39 h 233"/>
                <a:gd name="T102" fmla="*/ 56 w 135"/>
                <a:gd name="T103" fmla="*/ 151 h 233"/>
                <a:gd name="T104" fmla="*/ 60 w 135"/>
                <a:gd name="T105" fmla="*/ 145 h 233"/>
                <a:gd name="T106" fmla="*/ 46 w 135"/>
                <a:gd name="T107" fmla="*/ 161 h 233"/>
                <a:gd name="T108" fmla="*/ 61 w 135"/>
                <a:gd name="T109" fmla="*/ 146 h 233"/>
                <a:gd name="T110" fmla="*/ 119 w 135"/>
                <a:gd name="T111" fmla="*/ 190 h 233"/>
                <a:gd name="T112" fmla="*/ 26 w 135"/>
                <a:gd name="T113" fmla="*/ 2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233">
                  <a:moveTo>
                    <a:pt x="0" y="190"/>
                  </a:moveTo>
                  <a:cubicBezTo>
                    <a:pt x="0" y="186"/>
                    <a:pt x="0" y="182"/>
                    <a:pt x="0" y="178"/>
                  </a:cubicBezTo>
                  <a:cubicBezTo>
                    <a:pt x="0" y="171"/>
                    <a:pt x="1" y="163"/>
                    <a:pt x="1" y="156"/>
                  </a:cubicBezTo>
                  <a:cubicBezTo>
                    <a:pt x="1" y="137"/>
                    <a:pt x="2" y="117"/>
                    <a:pt x="2" y="97"/>
                  </a:cubicBezTo>
                  <a:cubicBezTo>
                    <a:pt x="3" y="77"/>
                    <a:pt x="4" y="57"/>
                    <a:pt x="5" y="38"/>
                  </a:cubicBezTo>
                  <a:cubicBezTo>
                    <a:pt x="5" y="30"/>
                    <a:pt x="6" y="23"/>
                    <a:pt x="6" y="16"/>
                  </a:cubicBezTo>
                  <a:cubicBezTo>
                    <a:pt x="7" y="12"/>
                    <a:pt x="7" y="8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8" y="8"/>
                    <a:pt x="21" y="13"/>
                    <a:pt x="24" y="17"/>
                  </a:cubicBezTo>
                  <a:cubicBezTo>
                    <a:pt x="28" y="23"/>
                    <a:pt x="33" y="29"/>
                    <a:pt x="38" y="36"/>
                  </a:cubicBezTo>
                  <a:cubicBezTo>
                    <a:pt x="51" y="51"/>
                    <a:pt x="63" y="67"/>
                    <a:pt x="76" y="82"/>
                  </a:cubicBezTo>
                  <a:cubicBezTo>
                    <a:pt x="87" y="95"/>
                    <a:pt x="99" y="109"/>
                    <a:pt x="110" y="122"/>
                  </a:cubicBezTo>
                  <a:cubicBezTo>
                    <a:pt x="118" y="132"/>
                    <a:pt x="127" y="142"/>
                    <a:pt x="135" y="153"/>
                  </a:cubicBezTo>
                  <a:cubicBezTo>
                    <a:pt x="135" y="154"/>
                    <a:pt x="135" y="154"/>
                    <a:pt x="135" y="155"/>
                  </a:cubicBezTo>
                  <a:cubicBezTo>
                    <a:pt x="135" y="155"/>
                    <a:pt x="135" y="156"/>
                    <a:pt x="135" y="157"/>
                  </a:cubicBezTo>
                  <a:cubicBezTo>
                    <a:pt x="133" y="172"/>
                    <a:pt x="133" y="184"/>
                    <a:pt x="124" y="197"/>
                  </a:cubicBezTo>
                  <a:cubicBezTo>
                    <a:pt x="114" y="211"/>
                    <a:pt x="101" y="223"/>
                    <a:pt x="85" y="228"/>
                  </a:cubicBezTo>
                  <a:cubicBezTo>
                    <a:pt x="69" y="233"/>
                    <a:pt x="53" y="233"/>
                    <a:pt x="38" y="226"/>
                  </a:cubicBezTo>
                  <a:cubicBezTo>
                    <a:pt x="25" y="221"/>
                    <a:pt x="12" y="209"/>
                    <a:pt x="4" y="199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3" y="198"/>
                    <a:pt x="3" y="197"/>
                    <a:pt x="3" y="197"/>
                  </a:cubicBezTo>
                  <a:cubicBezTo>
                    <a:pt x="3" y="196"/>
                    <a:pt x="2" y="196"/>
                    <a:pt x="2" y="196"/>
                  </a:cubicBezTo>
                  <a:cubicBezTo>
                    <a:pt x="1" y="194"/>
                    <a:pt x="1" y="193"/>
                    <a:pt x="1" y="192"/>
                  </a:cubicBezTo>
                  <a:cubicBezTo>
                    <a:pt x="0" y="191"/>
                    <a:pt x="0" y="190"/>
                    <a:pt x="0" y="190"/>
                  </a:cubicBezTo>
                  <a:close/>
                  <a:moveTo>
                    <a:pt x="8" y="187"/>
                  </a:moveTo>
                  <a:cubicBezTo>
                    <a:pt x="8" y="188"/>
                    <a:pt x="8" y="189"/>
                    <a:pt x="8" y="190"/>
                  </a:cubicBezTo>
                  <a:cubicBezTo>
                    <a:pt x="8" y="190"/>
                    <a:pt x="8" y="190"/>
                    <a:pt x="8" y="191"/>
                  </a:cubicBezTo>
                  <a:cubicBezTo>
                    <a:pt x="13" y="204"/>
                    <a:pt x="35" y="206"/>
                    <a:pt x="48" y="206"/>
                  </a:cubicBezTo>
                  <a:cubicBezTo>
                    <a:pt x="44" y="190"/>
                    <a:pt x="41" y="173"/>
                    <a:pt x="37" y="157"/>
                  </a:cubicBezTo>
                  <a:cubicBezTo>
                    <a:pt x="36" y="157"/>
                    <a:pt x="35" y="156"/>
                    <a:pt x="35" y="155"/>
                  </a:cubicBezTo>
                  <a:cubicBezTo>
                    <a:pt x="35" y="155"/>
                    <a:pt x="35" y="154"/>
                    <a:pt x="35" y="154"/>
                  </a:cubicBezTo>
                  <a:cubicBezTo>
                    <a:pt x="34" y="153"/>
                    <a:pt x="35" y="151"/>
                    <a:pt x="36" y="150"/>
                  </a:cubicBezTo>
                  <a:cubicBezTo>
                    <a:pt x="33" y="136"/>
                    <a:pt x="30" y="122"/>
                    <a:pt x="27" y="108"/>
                  </a:cubicBezTo>
                  <a:cubicBezTo>
                    <a:pt x="22" y="84"/>
                    <a:pt x="17" y="61"/>
                    <a:pt x="13" y="37"/>
                  </a:cubicBezTo>
                  <a:cubicBezTo>
                    <a:pt x="12" y="57"/>
                    <a:pt x="11" y="77"/>
                    <a:pt x="10" y="97"/>
                  </a:cubicBezTo>
                  <a:cubicBezTo>
                    <a:pt x="9" y="125"/>
                    <a:pt x="8" y="152"/>
                    <a:pt x="8" y="179"/>
                  </a:cubicBezTo>
                  <a:cubicBezTo>
                    <a:pt x="10" y="179"/>
                    <a:pt x="11" y="180"/>
                    <a:pt x="12" y="181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3" y="185"/>
                    <a:pt x="10" y="187"/>
                    <a:pt x="8" y="187"/>
                  </a:cubicBezTo>
                  <a:close/>
                  <a:moveTo>
                    <a:pt x="16" y="173"/>
                  </a:moveTo>
                  <a:cubicBezTo>
                    <a:pt x="16" y="173"/>
                    <a:pt x="17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23" y="172"/>
                    <a:pt x="21" y="165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3" y="167"/>
                    <a:pt x="13" y="169"/>
                    <a:pt x="13" y="171"/>
                  </a:cubicBezTo>
                  <a:cubicBezTo>
                    <a:pt x="11" y="170"/>
                    <a:pt x="8" y="172"/>
                    <a:pt x="9" y="175"/>
                  </a:cubicBezTo>
                  <a:cubicBezTo>
                    <a:pt x="9" y="176"/>
                    <a:pt x="9" y="176"/>
                    <a:pt x="9" y="177"/>
                  </a:cubicBezTo>
                  <a:cubicBezTo>
                    <a:pt x="11" y="181"/>
                    <a:pt x="18" y="179"/>
                    <a:pt x="16" y="175"/>
                  </a:cubicBezTo>
                  <a:cubicBezTo>
                    <a:pt x="16" y="174"/>
                    <a:pt x="16" y="174"/>
                    <a:pt x="16" y="173"/>
                  </a:cubicBezTo>
                  <a:close/>
                  <a:moveTo>
                    <a:pt x="35" y="158"/>
                  </a:moveTo>
                  <a:cubicBezTo>
                    <a:pt x="35" y="157"/>
                    <a:pt x="35" y="157"/>
                    <a:pt x="35" y="157"/>
                  </a:cubicBezTo>
                  <a:cubicBezTo>
                    <a:pt x="33" y="152"/>
                    <a:pt x="26" y="154"/>
                    <a:pt x="28" y="159"/>
                  </a:cubicBezTo>
                  <a:cubicBezTo>
                    <a:pt x="28" y="159"/>
                    <a:pt x="28" y="159"/>
                    <a:pt x="28" y="160"/>
                  </a:cubicBezTo>
                  <a:cubicBezTo>
                    <a:pt x="29" y="164"/>
                    <a:pt x="36" y="162"/>
                    <a:pt x="35" y="158"/>
                  </a:cubicBezTo>
                  <a:close/>
                  <a:moveTo>
                    <a:pt x="28" y="164"/>
                  </a:moveTo>
                  <a:cubicBezTo>
                    <a:pt x="28" y="163"/>
                    <a:pt x="27" y="163"/>
                    <a:pt x="27" y="163"/>
                  </a:cubicBezTo>
                  <a:cubicBezTo>
                    <a:pt x="26" y="158"/>
                    <a:pt x="19" y="160"/>
                    <a:pt x="20" y="165"/>
                  </a:cubicBezTo>
                  <a:cubicBezTo>
                    <a:pt x="20" y="165"/>
                    <a:pt x="20" y="165"/>
                    <a:pt x="21" y="166"/>
                  </a:cubicBezTo>
                  <a:cubicBezTo>
                    <a:pt x="22" y="170"/>
                    <a:pt x="29" y="168"/>
                    <a:pt x="28" y="164"/>
                  </a:cubicBezTo>
                  <a:close/>
                  <a:moveTo>
                    <a:pt x="40" y="51"/>
                  </a:moveTo>
                  <a:cubicBezTo>
                    <a:pt x="41" y="53"/>
                    <a:pt x="40" y="55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47" y="85"/>
                    <a:pt x="58" y="113"/>
                    <a:pt x="67" y="142"/>
                  </a:cubicBezTo>
                  <a:cubicBezTo>
                    <a:pt x="68" y="142"/>
                    <a:pt x="68" y="141"/>
                    <a:pt x="69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5" y="140"/>
                    <a:pt x="77" y="147"/>
                    <a:pt x="72" y="148"/>
                  </a:cubicBezTo>
                  <a:cubicBezTo>
                    <a:pt x="72" y="148"/>
                    <a:pt x="72" y="148"/>
                    <a:pt x="71" y="148"/>
                  </a:cubicBezTo>
                  <a:cubicBezTo>
                    <a:pt x="70" y="148"/>
                    <a:pt x="70" y="148"/>
                    <a:pt x="69" y="148"/>
                  </a:cubicBezTo>
                  <a:cubicBezTo>
                    <a:pt x="70" y="151"/>
                    <a:pt x="71" y="155"/>
                    <a:pt x="72" y="158"/>
                  </a:cubicBezTo>
                  <a:cubicBezTo>
                    <a:pt x="75" y="153"/>
                    <a:pt x="78" y="148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82" y="138"/>
                    <a:pt x="87" y="142"/>
                    <a:pt x="85" y="146"/>
                  </a:cubicBezTo>
                  <a:cubicBezTo>
                    <a:pt x="84" y="151"/>
                    <a:pt x="81" y="157"/>
                    <a:pt x="79" y="161"/>
                  </a:cubicBezTo>
                  <a:cubicBezTo>
                    <a:pt x="76" y="167"/>
                    <a:pt x="73" y="173"/>
                    <a:pt x="69" y="179"/>
                  </a:cubicBezTo>
                  <a:cubicBezTo>
                    <a:pt x="65" y="187"/>
                    <a:pt x="60" y="196"/>
                    <a:pt x="58" y="205"/>
                  </a:cubicBezTo>
                  <a:cubicBezTo>
                    <a:pt x="60" y="205"/>
                    <a:pt x="63" y="204"/>
                    <a:pt x="66" y="204"/>
                  </a:cubicBezTo>
                  <a:cubicBezTo>
                    <a:pt x="94" y="198"/>
                    <a:pt x="111" y="178"/>
                    <a:pt x="126" y="155"/>
                  </a:cubicBezTo>
                  <a:cubicBezTo>
                    <a:pt x="124" y="154"/>
                    <a:pt x="123" y="152"/>
                    <a:pt x="122" y="151"/>
                  </a:cubicBezTo>
                  <a:cubicBezTo>
                    <a:pt x="122" y="151"/>
                    <a:pt x="121" y="151"/>
                    <a:pt x="121" y="152"/>
                  </a:cubicBezTo>
                  <a:cubicBezTo>
                    <a:pt x="117" y="153"/>
                    <a:pt x="115" y="147"/>
                    <a:pt x="118" y="145"/>
                  </a:cubicBezTo>
                  <a:cubicBezTo>
                    <a:pt x="102" y="126"/>
                    <a:pt x="86" y="107"/>
                    <a:pt x="70" y="87"/>
                  </a:cubicBezTo>
                  <a:cubicBezTo>
                    <a:pt x="61" y="76"/>
                    <a:pt x="52" y="65"/>
                    <a:pt x="43" y="54"/>
                  </a:cubicBezTo>
                  <a:cubicBezTo>
                    <a:pt x="42" y="53"/>
                    <a:pt x="41" y="52"/>
                    <a:pt x="40" y="51"/>
                  </a:cubicBezTo>
                  <a:close/>
                  <a:moveTo>
                    <a:pt x="90" y="146"/>
                  </a:moveTo>
                  <a:cubicBezTo>
                    <a:pt x="90" y="146"/>
                    <a:pt x="90" y="146"/>
                    <a:pt x="91" y="146"/>
                  </a:cubicBezTo>
                  <a:cubicBezTo>
                    <a:pt x="95" y="145"/>
                    <a:pt x="93" y="138"/>
                    <a:pt x="89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3" y="140"/>
                    <a:pt x="85" y="147"/>
                    <a:pt x="90" y="146"/>
                  </a:cubicBezTo>
                  <a:close/>
                  <a:moveTo>
                    <a:pt x="76" y="127"/>
                  </a:moveTo>
                  <a:cubicBezTo>
                    <a:pt x="81" y="126"/>
                    <a:pt x="79" y="119"/>
                    <a:pt x="74" y="120"/>
                  </a:cubicBezTo>
                  <a:cubicBezTo>
                    <a:pt x="69" y="121"/>
                    <a:pt x="71" y="128"/>
                    <a:pt x="76" y="127"/>
                  </a:cubicBezTo>
                  <a:close/>
                  <a:moveTo>
                    <a:pt x="82" y="138"/>
                  </a:moveTo>
                  <a:cubicBezTo>
                    <a:pt x="86" y="137"/>
                    <a:pt x="84" y="129"/>
                    <a:pt x="80" y="131"/>
                  </a:cubicBezTo>
                  <a:cubicBezTo>
                    <a:pt x="75" y="132"/>
                    <a:pt x="77" y="139"/>
                    <a:pt x="82" y="138"/>
                  </a:cubicBezTo>
                  <a:close/>
                  <a:moveTo>
                    <a:pt x="42" y="58"/>
                  </a:moveTo>
                  <a:cubicBezTo>
                    <a:pt x="42" y="58"/>
                    <a:pt x="41" y="58"/>
                    <a:pt x="41" y="58"/>
                  </a:cubicBezTo>
                  <a:cubicBezTo>
                    <a:pt x="37" y="59"/>
                    <a:pt x="39" y="66"/>
                    <a:pt x="43" y="65"/>
                  </a:cubicBezTo>
                  <a:cubicBezTo>
                    <a:pt x="43" y="65"/>
                    <a:pt x="44" y="65"/>
                    <a:pt x="44" y="65"/>
                  </a:cubicBezTo>
                  <a:cubicBezTo>
                    <a:pt x="48" y="63"/>
                    <a:pt x="46" y="56"/>
                    <a:pt x="42" y="58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6"/>
                    <a:pt x="46" y="66"/>
                  </a:cubicBezTo>
                  <a:cubicBezTo>
                    <a:pt x="41" y="67"/>
                    <a:pt x="43" y="74"/>
                    <a:pt x="48" y="73"/>
                  </a:cubicBezTo>
                  <a:cubicBezTo>
                    <a:pt x="48" y="73"/>
                    <a:pt x="48" y="72"/>
                    <a:pt x="48" y="72"/>
                  </a:cubicBezTo>
                  <a:cubicBezTo>
                    <a:pt x="53" y="71"/>
                    <a:pt x="51" y="64"/>
                    <a:pt x="46" y="65"/>
                  </a:cubicBezTo>
                  <a:close/>
                  <a:moveTo>
                    <a:pt x="51" y="74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46" y="76"/>
                    <a:pt x="48" y="83"/>
                    <a:pt x="53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8" y="80"/>
                    <a:pt x="56" y="73"/>
                    <a:pt x="51" y="74"/>
                  </a:cubicBezTo>
                  <a:close/>
                  <a:moveTo>
                    <a:pt x="59" y="85"/>
                  </a:moveTo>
                  <a:cubicBezTo>
                    <a:pt x="59" y="85"/>
                    <a:pt x="59" y="85"/>
                    <a:pt x="59" y="85"/>
                  </a:cubicBezTo>
                  <a:cubicBezTo>
                    <a:pt x="58" y="80"/>
                    <a:pt x="51" y="82"/>
                    <a:pt x="52" y="87"/>
                  </a:cubicBezTo>
                  <a:cubicBezTo>
                    <a:pt x="53" y="88"/>
                    <a:pt x="54" y="90"/>
                    <a:pt x="55" y="91"/>
                  </a:cubicBezTo>
                  <a:cubicBezTo>
                    <a:pt x="59" y="93"/>
                    <a:pt x="63" y="87"/>
                    <a:pt x="59" y="85"/>
                  </a:cubicBezTo>
                  <a:close/>
                  <a:moveTo>
                    <a:pt x="65" y="97"/>
                  </a:moveTo>
                  <a:cubicBezTo>
                    <a:pt x="65" y="96"/>
                    <a:pt x="65" y="96"/>
                    <a:pt x="65" y="95"/>
                  </a:cubicBezTo>
                  <a:cubicBezTo>
                    <a:pt x="64" y="91"/>
                    <a:pt x="57" y="93"/>
                    <a:pt x="58" y="97"/>
                  </a:cubicBezTo>
                  <a:cubicBezTo>
                    <a:pt x="58" y="98"/>
                    <a:pt x="58" y="98"/>
                    <a:pt x="58" y="99"/>
                  </a:cubicBezTo>
                  <a:cubicBezTo>
                    <a:pt x="60" y="103"/>
                    <a:pt x="67" y="101"/>
                    <a:pt x="65" y="97"/>
                  </a:cubicBezTo>
                  <a:close/>
                  <a:moveTo>
                    <a:pt x="66" y="108"/>
                  </a:moveTo>
                  <a:cubicBezTo>
                    <a:pt x="71" y="107"/>
                    <a:pt x="69" y="100"/>
                    <a:pt x="64" y="101"/>
                  </a:cubicBezTo>
                  <a:cubicBezTo>
                    <a:pt x="60" y="103"/>
                    <a:pt x="62" y="110"/>
                    <a:pt x="66" y="108"/>
                  </a:cubicBezTo>
                  <a:close/>
                  <a:moveTo>
                    <a:pt x="75" y="115"/>
                  </a:moveTo>
                  <a:cubicBezTo>
                    <a:pt x="75" y="114"/>
                    <a:pt x="75" y="114"/>
                    <a:pt x="75" y="113"/>
                  </a:cubicBezTo>
                  <a:cubicBezTo>
                    <a:pt x="74" y="109"/>
                    <a:pt x="67" y="111"/>
                    <a:pt x="68" y="115"/>
                  </a:cubicBezTo>
                  <a:cubicBezTo>
                    <a:pt x="68" y="116"/>
                    <a:pt x="68" y="116"/>
                    <a:pt x="68" y="117"/>
                  </a:cubicBezTo>
                  <a:cubicBezTo>
                    <a:pt x="70" y="121"/>
                    <a:pt x="77" y="119"/>
                    <a:pt x="75" y="115"/>
                  </a:cubicBezTo>
                  <a:close/>
                  <a:moveTo>
                    <a:pt x="112" y="149"/>
                  </a:moveTo>
                  <a:cubicBezTo>
                    <a:pt x="116" y="148"/>
                    <a:pt x="114" y="141"/>
                    <a:pt x="110" y="142"/>
                  </a:cubicBezTo>
                  <a:cubicBezTo>
                    <a:pt x="105" y="143"/>
                    <a:pt x="107" y="151"/>
                    <a:pt x="112" y="149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3" y="147"/>
                  </a:cubicBezTo>
                  <a:cubicBezTo>
                    <a:pt x="107" y="146"/>
                    <a:pt x="105" y="139"/>
                    <a:pt x="101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5" y="142"/>
                    <a:pt x="97" y="149"/>
                    <a:pt x="102" y="148"/>
                  </a:cubicBezTo>
                  <a:close/>
                  <a:moveTo>
                    <a:pt x="39" y="49"/>
                  </a:moveTo>
                  <a:cubicBezTo>
                    <a:pt x="37" y="47"/>
                    <a:pt x="36" y="45"/>
                    <a:pt x="34" y="44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8"/>
                    <a:pt x="33" y="49"/>
                    <a:pt x="33" y="50"/>
                  </a:cubicBezTo>
                  <a:cubicBezTo>
                    <a:pt x="34" y="50"/>
                    <a:pt x="34" y="49"/>
                    <a:pt x="35" y="49"/>
                  </a:cubicBezTo>
                  <a:cubicBezTo>
                    <a:pt x="35" y="49"/>
                    <a:pt x="36" y="49"/>
                    <a:pt x="36" y="49"/>
                  </a:cubicBezTo>
                  <a:cubicBezTo>
                    <a:pt x="37" y="49"/>
                    <a:pt x="38" y="49"/>
                    <a:pt x="39" y="49"/>
                  </a:cubicBezTo>
                  <a:close/>
                  <a:moveTo>
                    <a:pt x="31" y="39"/>
                  </a:moveTo>
                  <a:cubicBezTo>
                    <a:pt x="29" y="37"/>
                    <a:pt x="28" y="35"/>
                    <a:pt x="26" y="33"/>
                  </a:cubicBezTo>
                  <a:cubicBezTo>
                    <a:pt x="27" y="35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30" y="39"/>
                    <a:pt x="30" y="39"/>
                  </a:cubicBezTo>
                  <a:cubicBezTo>
                    <a:pt x="30" y="39"/>
                    <a:pt x="30" y="39"/>
                    <a:pt x="31" y="39"/>
                  </a:cubicBezTo>
                  <a:close/>
                  <a:moveTo>
                    <a:pt x="61" y="146"/>
                  </a:moveTo>
                  <a:cubicBezTo>
                    <a:pt x="61" y="148"/>
                    <a:pt x="60" y="150"/>
                    <a:pt x="58" y="150"/>
                  </a:cubicBezTo>
                  <a:cubicBezTo>
                    <a:pt x="57" y="150"/>
                    <a:pt x="57" y="151"/>
                    <a:pt x="56" y="151"/>
                  </a:cubicBezTo>
                  <a:cubicBezTo>
                    <a:pt x="51" y="152"/>
                    <a:pt x="49" y="145"/>
                    <a:pt x="54" y="144"/>
                  </a:cubicBezTo>
                  <a:cubicBezTo>
                    <a:pt x="55" y="144"/>
                    <a:pt x="55" y="143"/>
                    <a:pt x="56" y="143"/>
                  </a:cubicBezTo>
                  <a:cubicBezTo>
                    <a:pt x="58" y="143"/>
                    <a:pt x="60" y="144"/>
                    <a:pt x="60" y="145"/>
                  </a:cubicBezTo>
                  <a:cubicBezTo>
                    <a:pt x="49" y="111"/>
                    <a:pt x="35" y="78"/>
                    <a:pt x="22" y="44"/>
                  </a:cubicBezTo>
                  <a:cubicBezTo>
                    <a:pt x="26" y="65"/>
                    <a:pt x="30" y="86"/>
                    <a:pt x="34" y="107"/>
                  </a:cubicBezTo>
                  <a:cubicBezTo>
                    <a:pt x="38" y="125"/>
                    <a:pt x="42" y="143"/>
                    <a:pt x="46" y="161"/>
                  </a:cubicBezTo>
                  <a:cubicBezTo>
                    <a:pt x="48" y="172"/>
                    <a:pt x="50" y="183"/>
                    <a:pt x="52" y="194"/>
                  </a:cubicBezTo>
                  <a:cubicBezTo>
                    <a:pt x="56" y="185"/>
                    <a:pt x="62" y="175"/>
                    <a:pt x="67" y="167"/>
                  </a:cubicBezTo>
                  <a:cubicBezTo>
                    <a:pt x="65" y="160"/>
                    <a:pt x="63" y="153"/>
                    <a:pt x="61" y="146"/>
                  </a:cubicBezTo>
                  <a:close/>
                  <a:moveTo>
                    <a:pt x="26" y="211"/>
                  </a:moveTo>
                  <a:cubicBezTo>
                    <a:pt x="42" y="223"/>
                    <a:pt x="58" y="228"/>
                    <a:pt x="79" y="222"/>
                  </a:cubicBezTo>
                  <a:cubicBezTo>
                    <a:pt x="96" y="216"/>
                    <a:pt x="111" y="206"/>
                    <a:pt x="119" y="190"/>
                  </a:cubicBezTo>
                  <a:cubicBezTo>
                    <a:pt x="124" y="182"/>
                    <a:pt x="125" y="175"/>
                    <a:pt x="127" y="167"/>
                  </a:cubicBezTo>
                  <a:cubicBezTo>
                    <a:pt x="110" y="190"/>
                    <a:pt x="90" y="210"/>
                    <a:pt x="60" y="212"/>
                  </a:cubicBezTo>
                  <a:cubicBezTo>
                    <a:pt x="49" y="213"/>
                    <a:pt x="37" y="213"/>
                    <a:pt x="26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404675" y="5270967"/>
              <a:ext cx="1009938" cy="873496"/>
            </a:xfrm>
            <a:custGeom>
              <a:avLst/>
              <a:gdLst>
                <a:gd name="T0" fmla="*/ 151 w 318"/>
                <a:gd name="T1" fmla="*/ 96 h 275"/>
                <a:gd name="T2" fmla="*/ 234 w 318"/>
                <a:gd name="T3" fmla="*/ 0 h 275"/>
                <a:gd name="T4" fmla="*/ 312 w 318"/>
                <a:gd name="T5" fmla="*/ 52 h 275"/>
                <a:gd name="T6" fmla="*/ 296 w 318"/>
                <a:gd name="T7" fmla="*/ 138 h 275"/>
                <a:gd name="T8" fmla="*/ 187 w 318"/>
                <a:gd name="T9" fmla="*/ 155 h 275"/>
                <a:gd name="T10" fmla="*/ 175 w 318"/>
                <a:gd name="T11" fmla="*/ 162 h 275"/>
                <a:gd name="T12" fmla="*/ 167 w 318"/>
                <a:gd name="T13" fmla="*/ 154 h 275"/>
                <a:gd name="T14" fmla="*/ 1 w 318"/>
                <a:gd name="T15" fmla="*/ 239 h 275"/>
                <a:gd name="T16" fmla="*/ 78 w 318"/>
                <a:gd name="T17" fmla="*/ 163 h 275"/>
                <a:gd name="T18" fmla="*/ 153 w 318"/>
                <a:gd name="T19" fmla="*/ 135 h 275"/>
                <a:gd name="T20" fmla="*/ 146 w 318"/>
                <a:gd name="T21" fmla="*/ 122 h 275"/>
                <a:gd name="T22" fmla="*/ 181 w 318"/>
                <a:gd name="T23" fmla="*/ 150 h 275"/>
                <a:gd name="T24" fmla="*/ 176 w 318"/>
                <a:gd name="T25" fmla="*/ 145 h 275"/>
                <a:gd name="T26" fmla="*/ 154 w 318"/>
                <a:gd name="T27" fmla="*/ 125 h 275"/>
                <a:gd name="T28" fmla="*/ 172 w 318"/>
                <a:gd name="T29" fmla="*/ 147 h 275"/>
                <a:gd name="T30" fmla="*/ 181 w 318"/>
                <a:gd name="T31" fmla="*/ 150 h 275"/>
                <a:gd name="T32" fmla="*/ 165 w 318"/>
                <a:gd name="T33" fmla="*/ 113 h 275"/>
                <a:gd name="T34" fmla="*/ 190 w 318"/>
                <a:gd name="T35" fmla="*/ 148 h 275"/>
                <a:gd name="T36" fmla="*/ 296 w 318"/>
                <a:gd name="T37" fmla="*/ 125 h 275"/>
                <a:gd name="T38" fmla="*/ 235 w 318"/>
                <a:gd name="T39" fmla="*/ 8 h 275"/>
                <a:gd name="T40" fmla="*/ 160 w 318"/>
                <a:gd name="T41" fmla="*/ 93 h 275"/>
                <a:gd name="T42" fmla="*/ 220 w 318"/>
                <a:gd name="T43" fmla="*/ 154 h 275"/>
                <a:gd name="T44" fmla="*/ 302 w 318"/>
                <a:gd name="T45" fmla="*/ 79 h 275"/>
                <a:gd name="T46" fmla="*/ 179 w 318"/>
                <a:gd name="T47" fmla="*/ 35 h 275"/>
                <a:gd name="T48" fmla="*/ 203 w 318"/>
                <a:gd name="T49" fmla="*/ 147 h 275"/>
                <a:gd name="T50" fmla="*/ 211 w 318"/>
                <a:gd name="T51" fmla="*/ 144 h 275"/>
                <a:gd name="T52" fmla="*/ 285 w 318"/>
                <a:gd name="T53" fmla="*/ 55 h 275"/>
                <a:gd name="T54" fmla="*/ 180 w 318"/>
                <a:gd name="T55" fmla="*/ 106 h 275"/>
                <a:gd name="T56" fmla="*/ 191 w 318"/>
                <a:gd name="T57" fmla="*/ 99 h 275"/>
                <a:gd name="T58" fmla="*/ 181 w 318"/>
                <a:gd name="T59" fmla="*/ 60 h 275"/>
                <a:gd name="T60" fmla="*/ 191 w 318"/>
                <a:gd name="T61" fmla="*/ 99 h 275"/>
                <a:gd name="T62" fmla="*/ 198 w 318"/>
                <a:gd name="T63" fmla="*/ 118 h 275"/>
                <a:gd name="T64" fmla="*/ 245 w 318"/>
                <a:gd name="T65" fmla="*/ 135 h 275"/>
                <a:gd name="T66" fmla="*/ 158 w 318"/>
                <a:gd name="T67" fmla="*/ 141 h 275"/>
                <a:gd name="T68" fmla="*/ 154 w 318"/>
                <a:gd name="T69" fmla="*/ 158 h 275"/>
                <a:gd name="T70" fmla="*/ 158 w 318"/>
                <a:gd name="T71" fmla="*/ 141 h 275"/>
                <a:gd name="T72" fmla="*/ 149 w 318"/>
                <a:gd name="T73" fmla="*/ 164 h 275"/>
                <a:gd name="T74" fmla="*/ 134 w 318"/>
                <a:gd name="T75" fmla="*/ 152 h 275"/>
                <a:gd name="T76" fmla="*/ 127 w 318"/>
                <a:gd name="T77" fmla="*/ 155 h 275"/>
                <a:gd name="T78" fmla="*/ 9 w 318"/>
                <a:gd name="T79" fmla="*/ 233 h 275"/>
                <a:gd name="T80" fmla="*/ 142 w 318"/>
                <a:gd name="T81" fmla="*/ 173 h 275"/>
                <a:gd name="T82" fmla="*/ 17 w 318"/>
                <a:gd name="T83" fmla="*/ 216 h 275"/>
                <a:gd name="T84" fmla="*/ 18 w 318"/>
                <a:gd name="T85" fmla="*/ 251 h 275"/>
                <a:gd name="T86" fmla="*/ 23 w 318"/>
                <a:gd name="T87" fmla="*/ 220 h 275"/>
                <a:gd name="T88" fmla="*/ 34 w 318"/>
                <a:gd name="T89" fmla="*/ 199 h 275"/>
                <a:gd name="T90" fmla="*/ 27 w 318"/>
                <a:gd name="T91" fmla="*/ 214 h 275"/>
                <a:gd name="T92" fmla="*/ 39 w 318"/>
                <a:gd name="T93" fmla="*/ 204 h 275"/>
                <a:gd name="T94" fmla="*/ 34 w 318"/>
                <a:gd name="T95" fmla="*/ 19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8" h="275">
                  <a:moveTo>
                    <a:pt x="156" y="113"/>
                  </a:moveTo>
                  <a:cubicBezTo>
                    <a:pt x="154" y="107"/>
                    <a:pt x="152" y="102"/>
                    <a:pt x="151" y="96"/>
                  </a:cubicBezTo>
                  <a:cubicBezTo>
                    <a:pt x="147" y="72"/>
                    <a:pt x="151" y="44"/>
                    <a:pt x="168" y="25"/>
                  </a:cubicBezTo>
                  <a:cubicBezTo>
                    <a:pt x="184" y="7"/>
                    <a:pt x="210" y="0"/>
                    <a:pt x="234" y="0"/>
                  </a:cubicBezTo>
                  <a:cubicBezTo>
                    <a:pt x="254" y="1"/>
                    <a:pt x="276" y="7"/>
                    <a:pt x="291" y="21"/>
                  </a:cubicBezTo>
                  <a:cubicBezTo>
                    <a:pt x="301" y="29"/>
                    <a:pt x="308" y="40"/>
                    <a:pt x="312" y="52"/>
                  </a:cubicBezTo>
                  <a:cubicBezTo>
                    <a:pt x="317" y="67"/>
                    <a:pt x="318" y="85"/>
                    <a:pt x="314" y="101"/>
                  </a:cubicBezTo>
                  <a:cubicBezTo>
                    <a:pt x="311" y="114"/>
                    <a:pt x="305" y="127"/>
                    <a:pt x="296" y="138"/>
                  </a:cubicBezTo>
                  <a:cubicBezTo>
                    <a:pt x="282" y="155"/>
                    <a:pt x="262" y="168"/>
                    <a:pt x="240" y="169"/>
                  </a:cubicBezTo>
                  <a:cubicBezTo>
                    <a:pt x="222" y="170"/>
                    <a:pt x="202" y="167"/>
                    <a:pt x="187" y="155"/>
                  </a:cubicBezTo>
                  <a:cubicBezTo>
                    <a:pt x="187" y="155"/>
                    <a:pt x="186" y="155"/>
                    <a:pt x="186" y="155"/>
                  </a:cubicBezTo>
                  <a:cubicBezTo>
                    <a:pt x="183" y="158"/>
                    <a:pt x="179" y="160"/>
                    <a:pt x="175" y="162"/>
                  </a:cubicBezTo>
                  <a:cubicBezTo>
                    <a:pt x="174" y="163"/>
                    <a:pt x="172" y="162"/>
                    <a:pt x="171" y="160"/>
                  </a:cubicBezTo>
                  <a:cubicBezTo>
                    <a:pt x="170" y="158"/>
                    <a:pt x="168" y="156"/>
                    <a:pt x="167" y="154"/>
                  </a:cubicBezTo>
                  <a:cubicBezTo>
                    <a:pt x="144" y="191"/>
                    <a:pt x="60" y="275"/>
                    <a:pt x="14" y="262"/>
                  </a:cubicBezTo>
                  <a:cubicBezTo>
                    <a:pt x="4" y="259"/>
                    <a:pt x="0" y="250"/>
                    <a:pt x="1" y="239"/>
                  </a:cubicBezTo>
                  <a:cubicBezTo>
                    <a:pt x="1" y="232"/>
                    <a:pt x="3" y="225"/>
                    <a:pt x="6" y="218"/>
                  </a:cubicBezTo>
                  <a:cubicBezTo>
                    <a:pt x="19" y="191"/>
                    <a:pt x="52" y="174"/>
                    <a:pt x="78" y="163"/>
                  </a:cubicBezTo>
                  <a:cubicBezTo>
                    <a:pt x="92" y="158"/>
                    <a:pt x="106" y="153"/>
                    <a:pt x="120" y="148"/>
                  </a:cubicBezTo>
                  <a:cubicBezTo>
                    <a:pt x="131" y="144"/>
                    <a:pt x="143" y="140"/>
                    <a:pt x="153" y="135"/>
                  </a:cubicBezTo>
                  <a:cubicBezTo>
                    <a:pt x="151" y="132"/>
                    <a:pt x="149" y="129"/>
                    <a:pt x="146" y="126"/>
                  </a:cubicBezTo>
                  <a:cubicBezTo>
                    <a:pt x="145" y="125"/>
                    <a:pt x="145" y="123"/>
                    <a:pt x="146" y="122"/>
                  </a:cubicBezTo>
                  <a:cubicBezTo>
                    <a:pt x="149" y="119"/>
                    <a:pt x="153" y="116"/>
                    <a:pt x="156" y="113"/>
                  </a:cubicBezTo>
                  <a:close/>
                  <a:moveTo>
                    <a:pt x="181" y="150"/>
                  </a:moveTo>
                  <a:cubicBezTo>
                    <a:pt x="180" y="149"/>
                    <a:pt x="179" y="148"/>
                    <a:pt x="179" y="147"/>
                  </a:cubicBezTo>
                  <a:cubicBezTo>
                    <a:pt x="178" y="146"/>
                    <a:pt x="177" y="146"/>
                    <a:pt x="176" y="145"/>
                  </a:cubicBezTo>
                  <a:cubicBezTo>
                    <a:pt x="169" y="137"/>
                    <a:pt x="163" y="129"/>
                    <a:pt x="159" y="120"/>
                  </a:cubicBezTo>
                  <a:cubicBezTo>
                    <a:pt x="157" y="121"/>
                    <a:pt x="154" y="123"/>
                    <a:pt x="154" y="125"/>
                  </a:cubicBezTo>
                  <a:cubicBezTo>
                    <a:pt x="158" y="129"/>
                    <a:pt x="161" y="134"/>
                    <a:pt x="165" y="138"/>
                  </a:cubicBezTo>
                  <a:cubicBezTo>
                    <a:pt x="167" y="141"/>
                    <a:pt x="170" y="144"/>
                    <a:pt x="172" y="147"/>
                  </a:cubicBezTo>
                  <a:cubicBezTo>
                    <a:pt x="173" y="149"/>
                    <a:pt x="175" y="151"/>
                    <a:pt x="176" y="152"/>
                  </a:cubicBezTo>
                  <a:cubicBezTo>
                    <a:pt x="177" y="153"/>
                    <a:pt x="180" y="151"/>
                    <a:pt x="181" y="150"/>
                  </a:cubicBezTo>
                  <a:close/>
                  <a:moveTo>
                    <a:pt x="164" y="110"/>
                  </a:moveTo>
                  <a:cubicBezTo>
                    <a:pt x="165" y="111"/>
                    <a:pt x="166" y="112"/>
                    <a:pt x="165" y="113"/>
                  </a:cubicBezTo>
                  <a:cubicBezTo>
                    <a:pt x="168" y="118"/>
                    <a:pt x="170" y="123"/>
                    <a:pt x="173" y="128"/>
                  </a:cubicBezTo>
                  <a:cubicBezTo>
                    <a:pt x="178" y="135"/>
                    <a:pt x="184" y="142"/>
                    <a:pt x="190" y="148"/>
                  </a:cubicBezTo>
                  <a:cubicBezTo>
                    <a:pt x="206" y="162"/>
                    <a:pt x="231" y="166"/>
                    <a:pt x="250" y="160"/>
                  </a:cubicBezTo>
                  <a:cubicBezTo>
                    <a:pt x="270" y="155"/>
                    <a:pt x="286" y="142"/>
                    <a:pt x="296" y="125"/>
                  </a:cubicBezTo>
                  <a:cubicBezTo>
                    <a:pt x="314" y="95"/>
                    <a:pt x="315" y="51"/>
                    <a:pt x="287" y="27"/>
                  </a:cubicBezTo>
                  <a:cubicBezTo>
                    <a:pt x="273" y="15"/>
                    <a:pt x="253" y="9"/>
                    <a:pt x="235" y="8"/>
                  </a:cubicBezTo>
                  <a:cubicBezTo>
                    <a:pt x="212" y="7"/>
                    <a:pt x="188" y="13"/>
                    <a:pt x="173" y="31"/>
                  </a:cubicBezTo>
                  <a:cubicBezTo>
                    <a:pt x="158" y="48"/>
                    <a:pt x="156" y="72"/>
                    <a:pt x="160" y="93"/>
                  </a:cubicBezTo>
                  <a:cubicBezTo>
                    <a:pt x="161" y="99"/>
                    <a:pt x="162" y="105"/>
                    <a:pt x="164" y="110"/>
                  </a:cubicBezTo>
                  <a:close/>
                  <a:moveTo>
                    <a:pt x="220" y="154"/>
                  </a:moveTo>
                  <a:cubicBezTo>
                    <a:pt x="259" y="163"/>
                    <a:pt x="300" y="127"/>
                    <a:pt x="302" y="89"/>
                  </a:cubicBezTo>
                  <a:cubicBezTo>
                    <a:pt x="302" y="85"/>
                    <a:pt x="302" y="82"/>
                    <a:pt x="302" y="79"/>
                  </a:cubicBezTo>
                  <a:cubicBezTo>
                    <a:pt x="296" y="34"/>
                    <a:pt x="252" y="9"/>
                    <a:pt x="209" y="17"/>
                  </a:cubicBezTo>
                  <a:cubicBezTo>
                    <a:pt x="197" y="19"/>
                    <a:pt x="187" y="25"/>
                    <a:pt x="179" y="35"/>
                  </a:cubicBezTo>
                  <a:cubicBezTo>
                    <a:pt x="166" y="52"/>
                    <a:pt x="165" y="76"/>
                    <a:pt x="169" y="96"/>
                  </a:cubicBezTo>
                  <a:cubicBezTo>
                    <a:pt x="174" y="116"/>
                    <a:pt x="185" y="137"/>
                    <a:pt x="203" y="147"/>
                  </a:cubicBezTo>
                  <a:cubicBezTo>
                    <a:pt x="208" y="151"/>
                    <a:pt x="214" y="153"/>
                    <a:pt x="220" y="154"/>
                  </a:cubicBezTo>
                  <a:close/>
                  <a:moveTo>
                    <a:pt x="211" y="144"/>
                  </a:moveTo>
                  <a:cubicBezTo>
                    <a:pt x="235" y="155"/>
                    <a:pt x="268" y="141"/>
                    <a:pt x="283" y="121"/>
                  </a:cubicBezTo>
                  <a:cubicBezTo>
                    <a:pt x="298" y="102"/>
                    <a:pt x="299" y="76"/>
                    <a:pt x="285" y="55"/>
                  </a:cubicBezTo>
                  <a:cubicBezTo>
                    <a:pt x="266" y="27"/>
                    <a:pt x="216" y="9"/>
                    <a:pt x="188" y="36"/>
                  </a:cubicBezTo>
                  <a:cubicBezTo>
                    <a:pt x="171" y="54"/>
                    <a:pt x="172" y="83"/>
                    <a:pt x="180" y="106"/>
                  </a:cubicBezTo>
                  <a:cubicBezTo>
                    <a:pt x="185" y="120"/>
                    <a:pt x="198" y="136"/>
                    <a:pt x="211" y="144"/>
                  </a:cubicBezTo>
                  <a:close/>
                  <a:moveTo>
                    <a:pt x="191" y="99"/>
                  </a:moveTo>
                  <a:cubicBezTo>
                    <a:pt x="188" y="88"/>
                    <a:pt x="183" y="74"/>
                    <a:pt x="187" y="63"/>
                  </a:cubicBezTo>
                  <a:cubicBezTo>
                    <a:pt x="189" y="58"/>
                    <a:pt x="183" y="55"/>
                    <a:pt x="181" y="60"/>
                  </a:cubicBezTo>
                  <a:cubicBezTo>
                    <a:pt x="175" y="73"/>
                    <a:pt x="180" y="88"/>
                    <a:pt x="184" y="101"/>
                  </a:cubicBezTo>
                  <a:cubicBezTo>
                    <a:pt x="185" y="106"/>
                    <a:pt x="192" y="103"/>
                    <a:pt x="191" y="99"/>
                  </a:cubicBezTo>
                  <a:close/>
                  <a:moveTo>
                    <a:pt x="241" y="129"/>
                  </a:moveTo>
                  <a:cubicBezTo>
                    <a:pt x="226" y="139"/>
                    <a:pt x="208" y="132"/>
                    <a:pt x="198" y="118"/>
                  </a:cubicBezTo>
                  <a:cubicBezTo>
                    <a:pt x="195" y="115"/>
                    <a:pt x="189" y="119"/>
                    <a:pt x="192" y="122"/>
                  </a:cubicBezTo>
                  <a:cubicBezTo>
                    <a:pt x="204" y="139"/>
                    <a:pt x="227" y="147"/>
                    <a:pt x="245" y="135"/>
                  </a:cubicBezTo>
                  <a:cubicBezTo>
                    <a:pt x="249" y="133"/>
                    <a:pt x="245" y="126"/>
                    <a:pt x="241" y="129"/>
                  </a:cubicBezTo>
                  <a:close/>
                  <a:moveTo>
                    <a:pt x="158" y="141"/>
                  </a:moveTo>
                  <a:cubicBezTo>
                    <a:pt x="154" y="144"/>
                    <a:pt x="149" y="146"/>
                    <a:pt x="145" y="148"/>
                  </a:cubicBezTo>
                  <a:cubicBezTo>
                    <a:pt x="145" y="151"/>
                    <a:pt x="150" y="157"/>
                    <a:pt x="154" y="158"/>
                  </a:cubicBezTo>
                  <a:cubicBezTo>
                    <a:pt x="156" y="154"/>
                    <a:pt x="159" y="150"/>
                    <a:pt x="162" y="147"/>
                  </a:cubicBezTo>
                  <a:cubicBezTo>
                    <a:pt x="160" y="145"/>
                    <a:pt x="159" y="143"/>
                    <a:pt x="158" y="141"/>
                  </a:cubicBezTo>
                  <a:close/>
                  <a:moveTo>
                    <a:pt x="147" y="167"/>
                  </a:moveTo>
                  <a:cubicBezTo>
                    <a:pt x="148" y="166"/>
                    <a:pt x="148" y="165"/>
                    <a:pt x="149" y="164"/>
                  </a:cubicBezTo>
                  <a:cubicBezTo>
                    <a:pt x="144" y="162"/>
                    <a:pt x="139" y="156"/>
                    <a:pt x="138" y="151"/>
                  </a:cubicBezTo>
                  <a:cubicBezTo>
                    <a:pt x="137" y="151"/>
                    <a:pt x="135" y="152"/>
                    <a:pt x="134" y="152"/>
                  </a:cubicBezTo>
                  <a:cubicBezTo>
                    <a:pt x="135" y="157"/>
                    <a:pt x="142" y="166"/>
                    <a:pt x="147" y="167"/>
                  </a:cubicBezTo>
                  <a:close/>
                  <a:moveTo>
                    <a:pt x="127" y="155"/>
                  </a:moveTo>
                  <a:cubicBezTo>
                    <a:pt x="113" y="160"/>
                    <a:pt x="98" y="165"/>
                    <a:pt x="84" y="171"/>
                  </a:cubicBezTo>
                  <a:cubicBezTo>
                    <a:pt x="57" y="181"/>
                    <a:pt x="15" y="200"/>
                    <a:pt x="9" y="233"/>
                  </a:cubicBezTo>
                  <a:cubicBezTo>
                    <a:pt x="7" y="244"/>
                    <a:pt x="8" y="256"/>
                    <a:pt x="22" y="256"/>
                  </a:cubicBezTo>
                  <a:cubicBezTo>
                    <a:pt x="66" y="253"/>
                    <a:pt x="115" y="206"/>
                    <a:pt x="142" y="173"/>
                  </a:cubicBezTo>
                  <a:cubicBezTo>
                    <a:pt x="135" y="170"/>
                    <a:pt x="129" y="162"/>
                    <a:pt x="127" y="155"/>
                  </a:cubicBezTo>
                  <a:close/>
                  <a:moveTo>
                    <a:pt x="17" y="216"/>
                  </a:moveTo>
                  <a:cubicBezTo>
                    <a:pt x="11" y="226"/>
                    <a:pt x="3" y="244"/>
                    <a:pt x="18" y="251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23" y="251"/>
                    <a:pt x="23" y="244"/>
                    <a:pt x="19" y="243"/>
                  </a:cubicBezTo>
                  <a:cubicBezTo>
                    <a:pt x="14" y="239"/>
                    <a:pt x="21" y="224"/>
                    <a:pt x="23" y="220"/>
                  </a:cubicBezTo>
                  <a:cubicBezTo>
                    <a:pt x="25" y="215"/>
                    <a:pt x="19" y="212"/>
                    <a:pt x="17" y="216"/>
                  </a:cubicBezTo>
                  <a:close/>
                  <a:moveTo>
                    <a:pt x="34" y="199"/>
                  </a:moveTo>
                  <a:cubicBezTo>
                    <a:pt x="31" y="201"/>
                    <a:pt x="22" y="208"/>
                    <a:pt x="25" y="212"/>
                  </a:cubicBezTo>
                  <a:cubicBezTo>
                    <a:pt x="25" y="213"/>
                    <a:pt x="26" y="214"/>
                    <a:pt x="27" y="214"/>
                  </a:cubicBezTo>
                  <a:cubicBezTo>
                    <a:pt x="30" y="214"/>
                    <a:pt x="33" y="209"/>
                    <a:pt x="35" y="207"/>
                  </a:cubicBezTo>
                  <a:cubicBezTo>
                    <a:pt x="36" y="206"/>
                    <a:pt x="37" y="205"/>
                    <a:pt x="39" y="204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42" y="200"/>
                    <a:pt x="37" y="195"/>
                    <a:pt x="34" y="1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788396" y="5103758"/>
              <a:ext cx="882860" cy="841392"/>
            </a:xfrm>
            <a:custGeom>
              <a:avLst/>
              <a:gdLst>
                <a:gd name="T0" fmla="*/ 20 w 278"/>
                <a:gd name="T1" fmla="*/ 223 h 265"/>
                <a:gd name="T2" fmla="*/ 44 w 278"/>
                <a:gd name="T3" fmla="*/ 87 h 265"/>
                <a:gd name="T4" fmla="*/ 121 w 278"/>
                <a:gd name="T5" fmla="*/ 41 h 265"/>
                <a:gd name="T6" fmla="*/ 201 w 278"/>
                <a:gd name="T7" fmla="*/ 14 h 265"/>
                <a:gd name="T8" fmla="*/ 213 w 278"/>
                <a:gd name="T9" fmla="*/ 60 h 265"/>
                <a:gd name="T10" fmla="*/ 240 w 278"/>
                <a:gd name="T11" fmla="*/ 208 h 265"/>
                <a:gd name="T12" fmla="*/ 194 w 278"/>
                <a:gd name="T13" fmla="*/ 163 h 265"/>
                <a:gd name="T14" fmla="*/ 124 w 278"/>
                <a:gd name="T15" fmla="*/ 46 h 265"/>
                <a:gd name="T16" fmla="*/ 167 w 278"/>
                <a:gd name="T17" fmla="*/ 60 h 265"/>
                <a:gd name="T18" fmla="*/ 192 w 278"/>
                <a:gd name="T19" fmla="*/ 117 h 265"/>
                <a:gd name="T20" fmla="*/ 187 w 278"/>
                <a:gd name="T21" fmla="*/ 38 h 265"/>
                <a:gd name="T22" fmla="*/ 157 w 278"/>
                <a:gd name="T23" fmla="*/ 44 h 265"/>
                <a:gd name="T24" fmla="*/ 186 w 278"/>
                <a:gd name="T25" fmla="*/ 60 h 265"/>
                <a:gd name="T26" fmla="*/ 196 w 278"/>
                <a:gd name="T27" fmla="*/ 17 h 265"/>
                <a:gd name="T28" fmla="*/ 157 w 278"/>
                <a:gd name="T29" fmla="*/ 44 h 265"/>
                <a:gd name="T30" fmla="*/ 194 w 278"/>
                <a:gd name="T31" fmla="*/ 179 h 265"/>
                <a:gd name="T32" fmla="*/ 256 w 278"/>
                <a:gd name="T33" fmla="*/ 154 h 265"/>
                <a:gd name="T34" fmla="*/ 168 w 278"/>
                <a:gd name="T35" fmla="*/ 227 h 265"/>
                <a:gd name="T36" fmla="*/ 269 w 278"/>
                <a:gd name="T37" fmla="*/ 154 h 265"/>
                <a:gd name="T38" fmla="*/ 197 w 278"/>
                <a:gd name="T39" fmla="*/ 72 h 265"/>
                <a:gd name="T40" fmla="*/ 233 w 278"/>
                <a:gd name="T41" fmla="*/ 194 h 265"/>
                <a:gd name="T42" fmla="*/ 169 w 278"/>
                <a:gd name="T43" fmla="*/ 191 h 265"/>
                <a:gd name="T44" fmla="*/ 166 w 278"/>
                <a:gd name="T45" fmla="*/ 174 h 265"/>
                <a:gd name="T46" fmla="*/ 15 w 278"/>
                <a:gd name="T47" fmla="*/ 192 h 265"/>
                <a:gd name="T48" fmla="*/ 188 w 278"/>
                <a:gd name="T49" fmla="*/ 179 h 265"/>
                <a:gd name="T50" fmla="*/ 38 w 278"/>
                <a:gd name="T51" fmla="*/ 126 h 265"/>
                <a:gd name="T52" fmla="*/ 126 w 278"/>
                <a:gd name="T53" fmla="*/ 60 h 265"/>
                <a:gd name="T54" fmla="*/ 163 w 278"/>
                <a:gd name="T55" fmla="*/ 169 h 265"/>
                <a:gd name="T56" fmla="*/ 186 w 278"/>
                <a:gd name="T57" fmla="*/ 118 h 265"/>
                <a:gd name="T58" fmla="*/ 52 w 278"/>
                <a:gd name="T59" fmla="*/ 88 h 265"/>
                <a:gd name="T60" fmla="*/ 20 w 278"/>
                <a:gd name="T61" fmla="*/ 142 h 265"/>
                <a:gd name="T62" fmla="*/ 178 w 278"/>
                <a:gd name="T63" fmla="*/ 183 h 265"/>
                <a:gd name="T64" fmla="*/ 166 w 278"/>
                <a:gd name="T65" fmla="*/ 106 h 265"/>
                <a:gd name="T66" fmla="*/ 70 w 278"/>
                <a:gd name="T67" fmla="*/ 101 h 265"/>
                <a:gd name="T68" fmla="*/ 83 w 278"/>
                <a:gd name="T69" fmla="*/ 103 h 265"/>
                <a:gd name="T70" fmla="*/ 97 w 278"/>
                <a:gd name="T71" fmla="*/ 97 h 265"/>
                <a:gd name="T72" fmla="*/ 152 w 278"/>
                <a:gd name="T73" fmla="*/ 119 h 265"/>
                <a:gd name="T74" fmla="*/ 103 w 278"/>
                <a:gd name="T75" fmla="*/ 94 h 265"/>
                <a:gd name="T76" fmla="*/ 88 w 278"/>
                <a:gd name="T77" fmla="*/ 105 h 265"/>
                <a:gd name="T78" fmla="*/ 47 w 278"/>
                <a:gd name="T79" fmla="*/ 137 h 265"/>
                <a:gd name="T80" fmla="*/ 21 w 278"/>
                <a:gd name="T81" fmla="*/ 161 h 265"/>
                <a:gd name="T82" fmla="*/ 161 w 278"/>
                <a:gd name="T83" fmla="*/ 174 h 265"/>
                <a:gd name="T84" fmla="*/ 57 w 278"/>
                <a:gd name="T85" fmla="*/ 218 h 265"/>
                <a:gd name="T86" fmla="*/ 132 w 278"/>
                <a:gd name="T87" fmla="*/ 185 h 265"/>
                <a:gd name="T88" fmla="*/ 125 w 278"/>
                <a:gd name="T89" fmla="*/ 187 h 265"/>
                <a:gd name="T90" fmla="*/ 67 w 278"/>
                <a:gd name="T91" fmla="*/ 215 h 265"/>
                <a:gd name="T92" fmla="*/ 59 w 278"/>
                <a:gd name="T93" fmla="*/ 189 h 265"/>
                <a:gd name="T94" fmla="*/ 71 w 278"/>
                <a:gd name="T95" fmla="*/ 204 h 265"/>
                <a:gd name="T96" fmla="*/ 62 w 278"/>
                <a:gd name="T97" fmla="*/ 198 h 265"/>
                <a:gd name="T98" fmla="*/ 63 w 278"/>
                <a:gd name="T99" fmla="*/ 1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8" h="265">
                  <a:moveTo>
                    <a:pt x="163" y="233"/>
                  </a:moveTo>
                  <a:cubicBezTo>
                    <a:pt x="151" y="247"/>
                    <a:pt x="136" y="258"/>
                    <a:pt x="117" y="262"/>
                  </a:cubicBezTo>
                  <a:cubicBezTo>
                    <a:pt x="98" y="265"/>
                    <a:pt x="78" y="264"/>
                    <a:pt x="61" y="258"/>
                  </a:cubicBezTo>
                  <a:cubicBezTo>
                    <a:pt x="43" y="252"/>
                    <a:pt x="29" y="239"/>
                    <a:pt x="20" y="223"/>
                  </a:cubicBezTo>
                  <a:cubicBezTo>
                    <a:pt x="0" y="187"/>
                    <a:pt x="8" y="140"/>
                    <a:pt x="30" y="107"/>
                  </a:cubicBezTo>
                  <a:cubicBezTo>
                    <a:pt x="34" y="100"/>
                    <a:pt x="38" y="94"/>
                    <a:pt x="43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78"/>
                    <a:pt x="62" y="70"/>
                    <a:pt x="72" y="62"/>
                  </a:cubicBezTo>
                  <a:cubicBezTo>
                    <a:pt x="84" y="54"/>
                    <a:pt x="95" y="48"/>
                    <a:pt x="109" y="44"/>
                  </a:cubicBezTo>
                  <a:cubicBezTo>
                    <a:pt x="110" y="43"/>
                    <a:pt x="111" y="43"/>
                    <a:pt x="112" y="43"/>
                  </a:cubicBezTo>
                  <a:cubicBezTo>
                    <a:pt x="115" y="42"/>
                    <a:pt x="118" y="41"/>
                    <a:pt x="121" y="41"/>
                  </a:cubicBezTo>
                  <a:cubicBezTo>
                    <a:pt x="121" y="41"/>
                    <a:pt x="122" y="41"/>
                    <a:pt x="123" y="41"/>
                  </a:cubicBezTo>
                  <a:cubicBezTo>
                    <a:pt x="130" y="40"/>
                    <a:pt x="137" y="40"/>
                    <a:pt x="144" y="41"/>
                  </a:cubicBezTo>
                  <a:cubicBezTo>
                    <a:pt x="146" y="33"/>
                    <a:pt x="153" y="23"/>
                    <a:pt x="159" y="17"/>
                  </a:cubicBezTo>
                  <a:cubicBezTo>
                    <a:pt x="171" y="6"/>
                    <a:pt x="188" y="0"/>
                    <a:pt x="201" y="14"/>
                  </a:cubicBezTo>
                  <a:cubicBezTo>
                    <a:pt x="207" y="21"/>
                    <a:pt x="207" y="33"/>
                    <a:pt x="205" y="42"/>
                  </a:cubicBezTo>
                  <a:cubicBezTo>
                    <a:pt x="204" y="49"/>
                    <a:pt x="199" y="62"/>
                    <a:pt x="193" y="67"/>
                  </a:cubicBezTo>
                  <a:cubicBezTo>
                    <a:pt x="193" y="67"/>
                    <a:pt x="194" y="68"/>
                    <a:pt x="194" y="68"/>
                  </a:cubicBezTo>
                  <a:cubicBezTo>
                    <a:pt x="198" y="62"/>
                    <a:pt x="206" y="60"/>
                    <a:pt x="213" y="60"/>
                  </a:cubicBezTo>
                  <a:cubicBezTo>
                    <a:pt x="223" y="61"/>
                    <a:pt x="233" y="64"/>
                    <a:pt x="242" y="69"/>
                  </a:cubicBezTo>
                  <a:cubicBezTo>
                    <a:pt x="253" y="75"/>
                    <a:pt x="262" y="84"/>
                    <a:pt x="268" y="95"/>
                  </a:cubicBezTo>
                  <a:cubicBezTo>
                    <a:pt x="275" y="108"/>
                    <a:pt x="278" y="122"/>
                    <a:pt x="277" y="137"/>
                  </a:cubicBezTo>
                  <a:cubicBezTo>
                    <a:pt x="276" y="165"/>
                    <a:pt x="262" y="191"/>
                    <a:pt x="240" y="208"/>
                  </a:cubicBezTo>
                  <a:cubicBezTo>
                    <a:pt x="220" y="224"/>
                    <a:pt x="188" y="229"/>
                    <a:pt x="163" y="233"/>
                  </a:cubicBezTo>
                  <a:close/>
                  <a:moveTo>
                    <a:pt x="183" y="173"/>
                  </a:moveTo>
                  <a:cubicBezTo>
                    <a:pt x="185" y="174"/>
                    <a:pt x="188" y="174"/>
                    <a:pt x="190" y="174"/>
                  </a:cubicBezTo>
                  <a:cubicBezTo>
                    <a:pt x="191" y="170"/>
                    <a:pt x="193" y="167"/>
                    <a:pt x="194" y="163"/>
                  </a:cubicBezTo>
                  <a:cubicBezTo>
                    <a:pt x="202" y="142"/>
                    <a:pt x="208" y="118"/>
                    <a:pt x="202" y="96"/>
                  </a:cubicBezTo>
                  <a:cubicBezTo>
                    <a:pt x="202" y="96"/>
                    <a:pt x="201" y="95"/>
                    <a:pt x="201" y="94"/>
                  </a:cubicBezTo>
                  <a:cubicBezTo>
                    <a:pt x="201" y="93"/>
                    <a:pt x="201" y="92"/>
                    <a:pt x="200" y="90"/>
                  </a:cubicBezTo>
                  <a:cubicBezTo>
                    <a:pt x="189" y="59"/>
                    <a:pt x="156" y="42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0" y="46"/>
                    <a:pt x="118" y="47"/>
                  </a:cubicBezTo>
                  <a:cubicBezTo>
                    <a:pt x="117" y="47"/>
                    <a:pt x="117" y="47"/>
                    <a:pt x="116" y="47"/>
                  </a:cubicBezTo>
                  <a:cubicBezTo>
                    <a:pt x="134" y="46"/>
                    <a:pt x="151" y="51"/>
                    <a:pt x="167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72" y="63"/>
                    <a:pt x="176" y="67"/>
                    <a:pt x="180" y="72"/>
                  </a:cubicBezTo>
                  <a:cubicBezTo>
                    <a:pt x="190" y="84"/>
                    <a:pt x="192" y="102"/>
                    <a:pt x="192" y="117"/>
                  </a:cubicBezTo>
                  <a:cubicBezTo>
                    <a:pt x="192" y="136"/>
                    <a:pt x="189" y="156"/>
                    <a:pt x="183" y="173"/>
                  </a:cubicBezTo>
                  <a:close/>
                  <a:moveTo>
                    <a:pt x="162" y="46"/>
                  </a:moveTo>
                  <a:cubicBezTo>
                    <a:pt x="169" y="49"/>
                    <a:pt x="176" y="52"/>
                    <a:pt x="182" y="57"/>
                  </a:cubicBezTo>
                  <a:cubicBezTo>
                    <a:pt x="185" y="52"/>
                    <a:pt x="189" y="44"/>
                    <a:pt x="187" y="38"/>
                  </a:cubicBezTo>
                  <a:cubicBezTo>
                    <a:pt x="187" y="34"/>
                    <a:pt x="184" y="32"/>
                    <a:pt x="180" y="31"/>
                  </a:cubicBezTo>
                  <a:cubicBezTo>
                    <a:pt x="174" y="30"/>
                    <a:pt x="167" y="36"/>
                    <a:pt x="164" y="42"/>
                  </a:cubicBezTo>
                  <a:cubicBezTo>
                    <a:pt x="163" y="43"/>
                    <a:pt x="163" y="45"/>
                    <a:pt x="162" y="46"/>
                  </a:cubicBezTo>
                  <a:close/>
                  <a:moveTo>
                    <a:pt x="157" y="44"/>
                  </a:moveTo>
                  <a:cubicBezTo>
                    <a:pt x="159" y="38"/>
                    <a:pt x="163" y="33"/>
                    <a:pt x="168" y="29"/>
                  </a:cubicBezTo>
                  <a:cubicBezTo>
                    <a:pt x="173" y="26"/>
                    <a:pt x="179" y="24"/>
                    <a:pt x="185" y="26"/>
                  </a:cubicBezTo>
                  <a:cubicBezTo>
                    <a:pt x="190" y="27"/>
                    <a:pt x="193" y="32"/>
                    <a:pt x="194" y="37"/>
                  </a:cubicBezTo>
                  <a:cubicBezTo>
                    <a:pt x="195" y="45"/>
                    <a:pt x="191" y="54"/>
                    <a:pt x="186" y="60"/>
                  </a:cubicBezTo>
                  <a:cubicBezTo>
                    <a:pt x="188" y="61"/>
                    <a:pt x="189" y="62"/>
                    <a:pt x="190" y="64"/>
                  </a:cubicBezTo>
                  <a:cubicBezTo>
                    <a:pt x="191" y="63"/>
                    <a:pt x="194" y="58"/>
                    <a:pt x="195" y="56"/>
                  </a:cubicBezTo>
                  <a:cubicBezTo>
                    <a:pt x="197" y="51"/>
                    <a:pt x="199" y="46"/>
                    <a:pt x="200" y="41"/>
                  </a:cubicBezTo>
                  <a:cubicBezTo>
                    <a:pt x="202" y="33"/>
                    <a:pt x="202" y="23"/>
                    <a:pt x="196" y="17"/>
                  </a:cubicBezTo>
                  <a:cubicBezTo>
                    <a:pt x="192" y="14"/>
                    <a:pt x="189" y="12"/>
                    <a:pt x="184" y="12"/>
                  </a:cubicBezTo>
                  <a:cubicBezTo>
                    <a:pt x="176" y="12"/>
                    <a:pt x="169" y="16"/>
                    <a:pt x="163" y="21"/>
                  </a:cubicBezTo>
                  <a:cubicBezTo>
                    <a:pt x="158" y="26"/>
                    <a:pt x="151" y="35"/>
                    <a:pt x="150" y="42"/>
                  </a:cubicBezTo>
                  <a:cubicBezTo>
                    <a:pt x="152" y="43"/>
                    <a:pt x="155" y="44"/>
                    <a:pt x="157" y="44"/>
                  </a:cubicBezTo>
                  <a:close/>
                  <a:moveTo>
                    <a:pt x="207" y="96"/>
                  </a:moveTo>
                  <a:cubicBezTo>
                    <a:pt x="211" y="112"/>
                    <a:pt x="209" y="129"/>
                    <a:pt x="205" y="145"/>
                  </a:cubicBezTo>
                  <a:cubicBezTo>
                    <a:pt x="203" y="155"/>
                    <a:pt x="199" y="165"/>
                    <a:pt x="195" y="174"/>
                  </a:cubicBezTo>
                  <a:cubicBezTo>
                    <a:pt x="197" y="175"/>
                    <a:pt x="197" y="178"/>
                    <a:pt x="194" y="179"/>
                  </a:cubicBezTo>
                  <a:cubicBezTo>
                    <a:pt x="194" y="179"/>
                    <a:pt x="194" y="179"/>
                    <a:pt x="193" y="179"/>
                  </a:cubicBezTo>
                  <a:cubicBezTo>
                    <a:pt x="189" y="189"/>
                    <a:pt x="185" y="199"/>
                    <a:pt x="179" y="209"/>
                  </a:cubicBezTo>
                  <a:cubicBezTo>
                    <a:pt x="197" y="208"/>
                    <a:pt x="212" y="204"/>
                    <a:pt x="226" y="193"/>
                  </a:cubicBezTo>
                  <a:cubicBezTo>
                    <a:pt x="239" y="183"/>
                    <a:pt x="250" y="169"/>
                    <a:pt x="256" y="154"/>
                  </a:cubicBezTo>
                  <a:cubicBezTo>
                    <a:pt x="261" y="138"/>
                    <a:pt x="261" y="122"/>
                    <a:pt x="250" y="109"/>
                  </a:cubicBezTo>
                  <a:cubicBezTo>
                    <a:pt x="239" y="97"/>
                    <a:pt x="223" y="86"/>
                    <a:pt x="207" y="96"/>
                  </a:cubicBezTo>
                  <a:close/>
                  <a:moveTo>
                    <a:pt x="176" y="214"/>
                  </a:moveTo>
                  <a:cubicBezTo>
                    <a:pt x="174" y="218"/>
                    <a:pt x="171" y="223"/>
                    <a:pt x="168" y="227"/>
                  </a:cubicBezTo>
                  <a:cubicBezTo>
                    <a:pt x="180" y="225"/>
                    <a:pt x="191" y="222"/>
                    <a:pt x="203" y="219"/>
                  </a:cubicBezTo>
                  <a:cubicBezTo>
                    <a:pt x="208" y="218"/>
                    <a:pt x="213" y="216"/>
                    <a:pt x="217" y="215"/>
                  </a:cubicBezTo>
                  <a:cubicBezTo>
                    <a:pt x="220" y="214"/>
                    <a:pt x="224" y="212"/>
                    <a:pt x="226" y="211"/>
                  </a:cubicBezTo>
                  <a:cubicBezTo>
                    <a:pt x="247" y="198"/>
                    <a:pt x="263" y="177"/>
                    <a:pt x="269" y="154"/>
                  </a:cubicBezTo>
                  <a:cubicBezTo>
                    <a:pt x="275" y="130"/>
                    <a:pt x="272" y="103"/>
                    <a:pt x="253" y="85"/>
                  </a:cubicBezTo>
                  <a:cubicBezTo>
                    <a:pt x="248" y="80"/>
                    <a:pt x="239" y="75"/>
                    <a:pt x="232" y="71"/>
                  </a:cubicBezTo>
                  <a:cubicBezTo>
                    <a:pt x="222" y="67"/>
                    <a:pt x="205" y="62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1" y="78"/>
                    <a:pt x="204" y="84"/>
                    <a:pt x="206" y="90"/>
                  </a:cubicBezTo>
                  <a:cubicBezTo>
                    <a:pt x="221" y="82"/>
                    <a:pt x="238" y="89"/>
                    <a:pt x="249" y="100"/>
                  </a:cubicBezTo>
                  <a:cubicBezTo>
                    <a:pt x="261" y="113"/>
                    <a:pt x="268" y="129"/>
                    <a:pt x="263" y="147"/>
                  </a:cubicBezTo>
                  <a:cubicBezTo>
                    <a:pt x="259" y="165"/>
                    <a:pt x="248" y="182"/>
                    <a:pt x="233" y="194"/>
                  </a:cubicBezTo>
                  <a:cubicBezTo>
                    <a:pt x="216" y="208"/>
                    <a:pt x="198" y="213"/>
                    <a:pt x="176" y="214"/>
                  </a:cubicBezTo>
                  <a:close/>
                  <a:moveTo>
                    <a:pt x="184" y="179"/>
                  </a:moveTo>
                  <a:cubicBezTo>
                    <a:pt x="185" y="182"/>
                    <a:pt x="184" y="186"/>
                    <a:pt x="183" y="188"/>
                  </a:cubicBezTo>
                  <a:cubicBezTo>
                    <a:pt x="180" y="194"/>
                    <a:pt x="174" y="194"/>
                    <a:pt x="169" y="191"/>
                  </a:cubicBezTo>
                  <a:cubicBezTo>
                    <a:pt x="168" y="190"/>
                    <a:pt x="167" y="189"/>
                    <a:pt x="168" y="187"/>
                  </a:cubicBezTo>
                  <a:cubicBezTo>
                    <a:pt x="170" y="184"/>
                    <a:pt x="174" y="181"/>
                    <a:pt x="176" y="177"/>
                  </a:cubicBezTo>
                  <a:cubicBezTo>
                    <a:pt x="176" y="177"/>
                    <a:pt x="175" y="177"/>
                    <a:pt x="175" y="176"/>
                  </a:cubicBezTo>
                  <a:cubicBezTo>
                    <a:pt x="172" y="175"/>
                    <a:pt x="169" y="175"/>
                    <a:pt x="166" y="174"/>
                  </a:cubicBezTo>
                  <a:cubicBezTo>
                    <a:pt x="160" y="201"/>
                    <a:pt x="143" y="228"/>
                    <a:pt x="117" y="240"/>
                  </a:cubicBezTo>
                  <a:cubicBezTo>
                    <a:pt x="96" y="249"/>
                    <a:pt x="71" y="253"/>
                    <a:pt x="50" y="242"/>
                  </a:cubicBezTo>
                  <a:cubicBezTo>
                    <a:pt x="33" y="232"/>
                    <a:pt x="21" y="214"/>
                    <a:pt x="16" y="196"/>
                  </a:cubicBezTo>
                  <a:cubicBezTo>
                    <a:pt x="16" y="195"/>
                    <a:pt x="16" y="193"/>
                    <a:pt x="15" y="192"/>
                  </a:cubicBezTo>
                  <a:cubicBezTo>
                    <a:pt x="18" y="212"/>
                    <a:pt x="27" y="230"/>
                    <a:pt x="45" y="244"/>
                  </a:cubicBezTo>
                  <a:cubicBezTo>
                    <a:pt x="61" y="257"/>
                    <a:pt x="85" y="260"/>
                    <a:pt x="105" y="258"/>
                  </a:cubicBezTo>
                  <a:cubicBezTo>
                    <a:pt x="127" y="256"/>
                    <a:pt x="147" y="245"/>
                    <a:pt x="161" y="227"/>
                  </a:cubicBezTo>
                  <a:cubicBezTo>
                    <a:pt x="172" y="213"/>
                    <a:pt x="181" y="196"/>
                    <a:pt x="188" y="179"/>
                  </a:cubicBezTo>
                  <a:cubicBezTo>
                    <a:pt x="186" y="179"/>
                    <a:pt x="185" y="179"/>
                    <a:pt x="184" y="179"/>
                  </a:cubicBezTo>
                  <a:close/>
                  <a:moveTo>
                    <a:pt x="17" y="152"/>
                  </a:moveTo>
                  <a:cubicBezTo>
                    <a:pt x="19" y="146"/>
                    <a:pt x="23" y="140"/>
                    <a:pt x="27" y="134"/>
                  </a:cubicBezTo>
                  <a:cubicBezTo>
                    <a:pt x="30" y="131"/>
                    <a:pt x="33" y="126"/>
                    <a:pt x="38" y="126"/>
                  </a:cubicBezTo>
                  <a:cubicBezTo>
                    <a:pt x="40" y="126"/>
                    <a:pt x="43" y="127"/>
                    <a:pt x="44" y="129"/>
                  </a:cubicBezTo>
                  <a:cubicBezTo>
                    <a:pt x="45" y="129"/>
                    <a:pt x="45" y="129"/>
                    <a:pt x="45" y="130"/>
                  </a:cubicBezTo>
                  <a:cubicBezTo>
                    <a:pt x="51" y="119"/>
                    <a:pt x="57" y="109"/>
                    <a:pt x="64" y="100"/>
                  </a:cubicBezTo>
                  <a:cubicBezTo>
                    <a:pt x="77" y="82"/>
                    <a:pt x="102" y="56"/>
                    <a:pt x="126" y="60"/>
                  </a:cubicBezTo>
                  <a:cubicBezTo>
                    <a:pt x="145" y="64"/>
                    <a:pt x="170" y="76"/>
                    <a:pt x="171" y="98"/>
                  </a:cubicBezTo>
                  <a:cubicBezTo>
                    <a:pt x="172" y="112"/>
                    <a:pt x="168" y="125"/>
                    <a:pt x="164" y="138"/>
                  </a:cubicBezTo>
                  <a:cubicBezTo>
                    <a:pt x="160" y="148"/>
                    <a:pt x="155" y="159"/>
                    <a:pt x="150" y="168"/>
                  </a:cubicBezTo>
                  <a:cubicBezTo>
                    <a:pt x="155" y="169"/>
                    <a:pt x="159" y="169"/>
                    <a:pt x="163" y="169"/>
                  </a:cubicBezTo>
                  <a:cubicBezTo>
                    <a:pt x="163" y="169"/>
                    <a:pt x="164" y="169"/>
                    <a:pt x="165" y="169"/>
                  </a:cubicBezTo>
                  <a:cubicBezTo>
                    <a:pt x="170" y="169"/>
                    <a:pt x="174" y="170"/>
                    <a:pt x="178" y="172"/>
                  </a:cubicBezTo>
                  <a:cubicBezTo>
                    <a:pt x="180" y="165"/>
                    <a:pt x="182" y="157"/>
                    <a:pt x="183" y="150"/>
                  </a:cubicBezTo>
                  <a:cubicBezTo>
                    <a:pt x="185" y="140"/>
                    <a:pt x="186" y="129"/>
                    <a:pt x="186" y="118"/>
                  </a:cubicBezTo>
                  <a:cubicBezTo>
                    <a:pt x="186" y="99"/>
                    <a:pt x="182" y="76"/>
                    <a:pt x="165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43" y="53"/>
                    <a:pt x="120" y="49"/>
                    <a:pt x="96" y="57"/>
                  </a:cubicBezTo>
                  <a:cubicBezTo>
                    <a:pt x="79" y="64"/>
                    <a:pt x="65" y="76"/>
                    <a:pt x="52" y="88"/>
                  </a:cubicBezTo>
                  <a:cubicBezTo>
                    <a:pt x="50" y="89"/>
                    <a:pt x="49" y="90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0" y="100"/>
                    <a:pt x="35" y="108"/>
                    <a:pt x="30" y="116"/>
                  </a:cubicBezTo>
                  <a:cubicBezTo>
                    <a:pt x="26" y="125"/>
                    <a:pt x="22" y="133"/>
                    <a:pt x="20" y="142"/>
                  </a:cubicBezTo>
                  <a:cubicBezTo>
                    <a:pt x="19" y="145"/>
                    <a:pt x="18" y="149"/>
                    <a:pt x="17" y="152"/>
                  </a:cubicBezTo>
                  <a:close/>
                  <a:moveTo>
                    <a:pt x="175" y="188"/>
                  </a:moveTo>
                  <a:cubicBezTo>
                    <a:pt x="176" y="188"/>
                    <a:pt x="178" y="187"/>
                    <a:pt x="178" y="185"/>
                  </a:cubicBezTo>
                  <a:cubicBezTo>
                    <a:pt x="178" y="185"/>
                    <a:pt x="178" y="184"/>
                    <a:pt x="178" y="183"/>
                  </a:cubicBezTo>
                  <a:cubicBezTo>
                    <a:pt x="177" y="185"/>
                    <a:pt x="176" y="186"/>
                    <a:pt x="175" y="188"/>
                  </a:cubicBezTo>
                  <a:close/>
                  <a:moveTo>
                    <a:pt x="50" y="133"/>
                  </a:moveTo>
                  <a:cubicBezTo>
                    <a:pt x="77" y="151"/>
                    <a:pt x="112" y="164"/>
                    <a:pt x="145" y="168"/>
                  </a:cubicBezTo>
                  <a:cubicBezTo>
                    <a:pt x="154" y="150"/>
                    <a:pt x="164" y="126"/>
                    <a:pt x="166" y="106"/>
                  </a:cubicBezTo>
                  <a:cubicBezTo>
                    <a:pt x="166" y="102"/>
                    <a:pt x="165" y="98"/>
                    <a:pt x="164" y="95"/>
                  </a:cubicBezTo>
                  <a:cubicBezTo>
                    <a:pt x="159" y="78"/>
                    <a:pt x="140" y="67"/>
                    <a:pt x="123" y="65"/>
                  </a:cubicBezTo>
                  <a:cubicBezTo>
                    <a:pt x="113" y="65"/>
                    <a:pt x="104" y="69"/>
                    <a:pt x="96" y="75"/>
                  </a:cubicBezTo>
                  <a:cubicBezTo>
                    <a:pt x="86" y="82"/>
                    <a:pt x="77" y="91"/>
                    <a:pt x="70" y="101"/>
                  </a:cubicBezTo>
                  <a:cubicBezTo>
                    <a:pt x="62" y="111"/>
                    <a:pt x="56" y="122"/>
                    <a:pt x="50" y="133"/>
                  </a:cubicBezTo>
                  <a:cubicBezTo>
                    <a:pt x="50" y="133"/>
                    <a:pt x="50" y="133"/>
                    <a:pt x="50" y="133"/>
                  </a:cubicBezTo>
                  <a:close/>
                  <a:moveTo>
                    <a:pt x="91" y="94"/>
                  </a:moveTo>
                  <a:cubicBezTo>
                    <a:pt x="88" y="96"/>
                    <a:pt x="85" y="100"/>
                    <a:pt x="83" y="103"/>
                  </a:cubicBezTo>
                  <a:cubicBezTo>
                    <a:pt x="82" y="104"/>
                    <a:pt x="82" y="105"/>
                    <a:pt x="83" y="106"/>
                  </a:cubicBezTo>
                  <a:cubicBezTo>
                    <a:pt x="85" y="109"/>
                    <a:pt x="88" y="112"/>
                    <a:pt x="92" y="114"/>
                  </a:cubicBezTo>
                  <a:cubicBezTo>
                    <a:pt x="93" y="114"/>
                    <a:pt x="95" y="113"/>
                    <a:pt x="95" y="112"/>
                  </a:cubicBezTo>
                  <a:cubicBezTo>
                    <a:pt x="97" y="107"/>
                    <a:pt x="98" y="102"/>
                    <a:pt x="97" y="97"/>
                  </a:cubicBezTo>
                  <a:cubicBezTo>
                    <a:pt x="97" y="98"/>
                    <a:pt x="98" y="98"/>
                    <a:pt x="98" y="98"/>
                  </a:cubicBezTo>
                  <a:cubicBezTo>
                    <a:pt x="100" y="98"/>
                    <a:pt x="102" y="99"/>
                    <a:pt x="103" y="100"/>
                  </a:cubicBezTo>
                  <a:cubicBezTo>
                    <a:pt x="107" y="102"/>
                    <a:pt x="111" y="104"/>
                    <a:pt x="115" y="105"/>
                  </a:cubicBezTo>
                  <a:cubicBezTo>
                    <a:pt x="127" y="111"/>
                    <a:pt x="140" y="114"/>
                    <a:pt x="152" y="119"/>
                  </a:cubicBezTo>
                  <a:cubicBezTo>
                    <a:pt x="156" y="120"/>
                    <a:pt x="158" y="115"/>
                    <a:pt x="154" y="114"/>
                  </a:cubicBezTo>
                  <a:cubicBezTo>
                    <a:pt x="140" y="108"/>
                    <a:pt x="125" y="104"/>
                    <a:pt x="111" y="98"/>
                  </a:cubicBezTo>
                  <a:cubicBezTo>
                    <a:pt x="110" y="97"/>
                    <a:pt x="109" y="97"/>
                    <a:pt x="108" y="96"/>
                  </a:cubicBezTo>
                  <a:cubicBezTo>
                    <a:pt x="107" y="95"/>
                    <a:pt x="105" y="94"/>
                    <a:pt x="103" y="94"/>
                  </a:cubicBezTo>
                  <a:cubicBezTo>
                    <a:pt x="101" y="93"/>
                    <a:pt x="96" y="90"/>
                    <a:pt x="93" y="92"/>
                  </a:cubicBezTo>
                  <a:cubicBezTo>
                    <a:pt x="92" y="92"/>
                    <a:pt x="91" y="93"/>
                    <a:pt x="91" y="94"/>
                  </a:cubicBezTo>
                  <a:close/>
                  <a:moveTo>
                    <a:pt x="92" y="100"/>
                  </a:moveTo>
                  <a:cubicBezTo>
                    <a:pt x="91" y="102"/>
                    <a:pt x="89" y="103"/>
                    <a:pt x="88" y="105"/>
                  </a:cubicBezTo>
                  <a:cubicBezTo>
                    <a:pt x="89" y="105"/>
                    <a:pt x="90" y="106"/>
                    <a:pt x="91" y="107"/>
                  </a:cubicBezTo>
                  <a:cubicBezTo>
                    <a:pt x="92" y="105"/>
                    <a:pt x="92" y="103"/>
                    <a:pt x="92" y="100"/>
                  </a:cubicBezTo>
                  <a:close/>
                  <a:moveTo>
                    <a:pt x="161" y="174"/>
                  </a:moveTo>
                  <a:cubicBezTo>
                    <a:pt x="123" y="174"/>
                    <a:pt x="78" y="158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6" y="137"/>
                    <a:pt x="45" y="136"/>
                    <a:pt x="44" y="136"/>
                  </a:cubicBezTo>
                  <a:cubicBezTo>
                    <a:pt x="41" y="133"/>
                    <a:pt x="38" y="130"/>
                    <a:pt x="34" y="135"/>
                  </a:cubicBezTo>
                  <a:cubicBezTo>
                    <a:pt x="27" y="142"/>
                    <a:pt x="23" y="151"/>
                    <a:pt x="21" y="161"/>
                  </a:cubicBezTo>
                  <a:cubicBezTo>
                    <a:pt x="19" y="169"/>
                    <a:pt x="19" y="177"/>
                    <a:pt x="19" y="185"/>
                  </a:cubicBezTo>
                  <a:cubicBezTo>
                    <a:pt x="22" y="210"/>
                    <a:pt x="38" y="235"/>
                    <a:pt x="64" y="241"/>
                  </a:cubicBezTo>
                  <a:cubicBezTo>
                    <a:pt x="85" y="246"/>
                    <a:pt x="106" y="242"/>
                    <a:pt x="124" y="230"/>
                  </a:cubicBezTo>
                  <a:cubicBezTo>
                    <a:pt x="143" y="217"/>
                    <a:pt x="155" y="196"/>
                    <a:pt x="161" y="174"/>
                  </a:cubicBezTo>
                  <a:close/>
                  <a:moveTo>
                    <a:pt x="44" y="146"/>
                  </a:moveTo>
                  <a:cubicBezTo>
                    <a:pt x="44" y="145"/>
                    <a:pt x="42" y="145"/>
                    <a:pt x="40" y="146"/>
                  </a:cubicBezTo>
                  <a:cubicBezTo>
                    <a:pt x="29" y="155"/>
                    <a:pt x="32" y="176"/>
                    <a:pt x="36" y="188"/>
                  </a:cubicBezTo>
                  <a:cubicBezTo>
                    <a:pt x="40" y="199"/>
                    <a:pt x="47" y="213"/>
                    <a:pt x="57" y="218"/>
                  </a:cubicBezTo>
                  <a:cubicBezTo>
                    <a:pt x="65" y="222"/>
                    <a:pt x="74" y="222"/>
                    <a:pt x="83" y="221"/>
                  </a:cubicBezTo>
                  <a:cubicBezTo>
                    <a:pt x="92" y="219"/>
                    <a:pt x="102" y="216"/>
                    <a:pt x="110" y="210"/>
                  </a:cubicBezTo>
                  <a:cubicBezTo>
                    <a:pt x="119" y="204"/>
                    <a:pt x="127" y="196"/>
                    <a:pt x="132" y="187"/>
                  </a:cubicBezTo>
                  <a:cubicBezTo>
                    <a:pt x="132" y="186"/>
                    <a:pt x="132" y="185"/>
                    <a:pt x="132" y="185"/>
                  </a:cubicBezTo>
                  <a:cubicBezTo>
                    <a:pt x="132" y="184"/>
                    <a:pt x="131" y="183"/>
                    <a:pt x="131" y="183"/>
                  </a:cubicBezTo>
                  <a:cubicBezTo>
                    <a:pt x="130" y="183"/>
                    <a:pt x="130" y="183"/>
                    <a:pt x="129" y="183"/>
                  </a:cubicBezTo>
                  <a:cubicBezTo>
                    <a:pt x="100" y="177"/>
                    <a:pt x="67" y="168"/>
                    <a:pt x="44" y="146"/>
                  </a:cubicBezTo>
                  <a:close/>
                  <a:moveTo>
                    <a:pt x="125" y="187"/>
                  </a:moveTo>
                  <a:cubicBezTo>
                    <a:pt x="96" y="181"/>
                    <a:pt x="64" y="172"/>
                    <a:pt x="42" y="152"/>
                  </a:cubicBezTo>
                  <a:cubicBezTo>
                    <a:pt x="34" y="161"/>
                    <a:pt x="38" y="177"/>
                    <a:pt x="41" y="187"/>
                  </a:cubicBezTo>
                  <a:cubicBezTo>
                    <a:pt x="45" y="196"/>
                    <a:pt x="52" y="208"/>
                    <a:pt x="60" y="213"/>
                  </a:cubicBezTo>
                  <a:cubicBezTo>
                    <a:pt x="62" y="214"/>
                    <a:pt x="65" y="214"/>
                    <a:pt x="67" y="215"/>
                  </a:cubicBezTo>
                  <a:cubicBezTo>
                    <a:pt x="83" y="219"/>
                    <a:pt x="101" y="211"/>
                    <a:pt x="113" y="200"/>
                  </a:cubicBezTo>
                  <a:cubicBezTo>
                    <a:pt x="118" y="196"/>
                    <a:pt x="122" y="192"/>
                    <a:pt x="125" y="187"/>
                  </a:cubicBezTo>
                  <a:close/>
                  <a:moveTo>
                    <a:pt x="61" y="188"/>
                  </a:moveTo>
                  <a:cubicBezTo>
                    <a:pt x="61" y="188"/>
                    <a:pt x="60" y="189"/>
                    <a:pt x="59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8" y="190"/>
                  </a:cubicBezTo>
                  <a:cubicBezTo>
                    <a:pt x="54" y="194"/>
                    <a:pt x="56" y="202"/>
                    <a:pt x="60" y="205"/>
                  </a:cubicBezTo>
                  <a:cubicBezTo>
                    <a:pt x="64" y="208"/>
                    <a:pt x="68" y="208"/>
                    <a:pt x="71" y="204"/>
                  </a:cubicBezTo>
                  <a:cubicBezTo>
                    <a:pt x="74" y="201"/>
                    <a:pt x="75" y="196"/>
                    <a:pt x="73" y="192"/>
                  </a:cubicBezTo>
                  <a:cubicBezTo>
                    <a:pt x="71" y="187"/>
                    <a:pt x="65" y="187"/>
                    <a:pt x="61" y="188"/>
                  </a:cubicBezTo>
                  <a:close/>
                  <a:moveTo>
                    <a:pt x="62" y="194"/>
                  </a:moveTo>
                  <a:cubicBezTo>
                    <a:pt x="61" y="195"/>
                    <a:pt x="62" y="198"/>
                    <a:pt x="62" y="198"/>
                  </a:cubicBezTo>
                  <a:cubicBezTo>
                    <a:pt x="62" y="200"/>
                    <a:pt x="63" y="201"/>
                    <a:pt x="64" y="202"/>
                  </a:cubicBezTo>
                  <a:cubicBezTo>
                    <a:pt x="66" y="202"/>
                    <a:pt x="67" y="201"/>
                    <a:pt x="68" y="199"/>
                  </a:cubicBezTo>
                  <a:cubicBezTo>
                    <a:pt x="68" y="198"/>
                    <a:pt x="69" y="195"/>
                    <a:pt x="68" y="194"/>
                  </a:cubicBezTo>
                  <a:cubicBezTo>
                    <a:pt x="67" y="193"/>
                    <a:pt x="65" y="193"/>
                    <a:pt x="63" y="193"/>
                  </a:cubicBezTo>
                  <a:cubicBezTo>
                    <a:pt x="63" y="194"/>
                    <a:pt x="63" y="194"/>
                    <a:pt x="62" y="194"/>
                  </a:cubicBezTo>
                  <a:cubicBezTo>
                    <a:pt x="62" y="194"/>
                    <a:pt x="62" y="194"/>
                    <a:pt x="62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30324" y="5435500"/>
              <a:ext cx="609976" cy="577872"/>
            </a:xfrm>
            <a:custGeom>
              <a:avLst/>
              <a:gdLst>
                <a:gd name="T0" fmla="*/ 13 w 192"/>
                <a:gd name="T1" fmla="*/ 83 h 182"/>
                <a:gd name="T2" fmla="*/ 91 w 192"/>
                <a:gd name="T3" fmla="*/ 43 h 182"/>
                <a:gd name="T4" fmla="*/ 173 w 192"/>
                <a:gd name="T5" fmla="*/ 5 h 182"/>
                <a:gd name="T6" fmla="*/ 183 w 192"/>
                <a:gd name="T7" fmla="*/ 1 h 182"/>
                <a:gd name="T8" fmla="*/ 148 w 192"/>
                <a:gd name="T9" fmla="*/ 159 h 182"/>
                <a:gd name="T10" fmla="*/ 102 w 192"/>
                <a:gd name="T11" fmla="*/ 134 h 182"/>
                <a:gd name="T12" fmla="*/ 69 w 192"/>
                <a:gd name="T13" fmla="*/ 170 h 182"/>
                <a:gd name="T14" fmla="*/ 59 w 192"/>
                <a:gd name="T15" fmla="*/ 182 h 182"/>
                <a:gd name="T16" fmla="*/ 54 w 192"/>
                <a:gd name="T17" fmla="*/ 142 h 182"/>
                <a:gd name="T18" fmla="*/ 31 w 192"/>
                <a:gd name="T19" fmla="*/ 106 h 182"/>
                <a:gd name="T20" fmla="*/ 2 w 192"/>
                <a:gd name="T21" fmla="*/ 97 h 182"/>
                <a:gd name="T22" fmla="*/ 1 w 192"/>
                <a:gd name="T23" fmla="*/ 97 h 182"/>
                <a:gd name="T24" fmla="*/ 0 w 192"/>
                <a:gd name="T25" fmla="*/ 95 h 182"/>
                <a:gd name="T26" fmla="*/ 2 w 192"/>
                <a:gd name="T27" fmla="*/ 91 h 182"/>
                <a:gd name="T28" fmla="*/ 60 w 192"/>
                <a:gd name="T29" fmla="*/ 97 h 182"/>
                <a:gd name="T30" fmla="*/ 110 w 192"/>
                <a:gd name="T31" fmla="*/ 57 h 182"/>
                <a:gd name="T32" fmla="*/ 160 w 192"/>
                <a:gd name="T33" fmla="*/ 19 h 182"/>
                <a:gd name="T34" fmla="*/ 41 w 192"/>
                <a:gd name="T35" fmla="*/ 76 h 182"/>
                <a:gd name="T36" fmla="*/ 11 w 192"/>
                <a:gd name="T37" fmla="*/ 92 h 182"/>
                <a:gd name="T38" fmla="*/ 181 w 192"/>
                <a:gd name="T39" fmla="*/ 19 h 182"/>
                <a:gd name="T40" fmla="*/ 143 w 192"/>
                <a:gd name="T41" fmla="*/ 66 h 182"/>
                <a:gd name="T42" fmla="*/ 100 w 192"/>
                <a:gd name="T43" fmla="*/ 113 h 182"/>
                <a:gd name="T44" fmla="*/ 103 w 192"/>
                <a:gd name="T45" fmla="*/ 127 h 182"/>
                <a:gd name="T46" fmla="*/ 142 w 192"/>
                <a:gd name="T47" fmla="*/ 153 h 182"/>
                <a:gd name="T48" fmla="*/ 181 w 192"/>
                <a:gd name="T49" fmla="*/ 19 h 182"/>
                <a:gd name="T50" fmla="*/ 76 w 192"/>
                <a:gd name="T51" fmla="*/ 151 h 182"/>
                <a:gd name="T52" fmla="*/ 96 w 192"/>
                <a:gd name="T53" fmla="*/ 131 h 182"/>
                <a:gd name="T54" fmla="*/ 75 w 192"/>
                <a:gd name="T55" fmla="*/ 151 h 182"/>
                <a:gd name="T56" fmla="*/ 125 w 192"/>
                <a:gd name="T57" fmla="*/ 55 h 182"/>
                <a:gd name="T58" fmla="*/ 62 w 192"/>
                <a:gd name="T59" fmla="*/ 142 h 182"/>
                <a:gd name="T60" fmla="*/ 83 w 192"/>
                <a:gd name="T61" fmla="*/ 122 h 182"/>
                <a:gd name="T62" fmla="*/ 130 w 192"/>
                <a:gd name="T63" fmla="*/ 67 h 182"/>
                <a:gd name="T64" fmla="*/ 174 w 192"/>
                <a:gd name="T65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82">
                  <a:moveTo>
                    <a:pt x="2" y="91"/>
                  </a:moveTo>
                  <a:cubicBezTo>
                    <a:pt x="5" y="88"/>
                    <a:pt x="10" y="85"/>
                    <a:pt x="13" y="83"/>
                  </a:cubicBezTo>
                  <a:cubicBezTo>
                    <a:pt x="20" y="79"/>
                    <a:pt x="27" y="76"/>
                    <a:pt x="34" y="72"/>
                  </a:cubicBezTo>
                  <a:cubicBezTo>
                    <a:pt x="52" y="62"/>
                    <a:pt x="71" y="53"/>
                    <a:pt x="91" y="43"/>
                  </a:cubicBezTo>
                  <a:cubicBezTo>
                    <a:pt x="111" y="34"/>
                    <a:pt x="132" y="24"/>
                    <a:pt x="152" y="14"/>
                  </a:cubicBezTo>
                  <a:cubicBezTo>
                    <a:pt x="159" y="11"/>
                    <a:pt x="166" y="8"/>
                    <a:pt x="173" y="5"/>
                  </a:cubicBezTo>
                  <a:cubicBezTo>
                    <a:pt x="176" y="4"/>
                    <a:pt x="178" y="3"/>
                    <a:pt x="180" y="2"/>
                  </a:cubicBezTo>
                  <a:cubicBezTo>
                    <a:pt x="181" y="1"/>
                    <a:pt x="182" y="1"/>
                    <a:pt x="183" y="1"/>
                  </a:cubicBezTo>
                  <a:cubicBezTo>
                    <a:pt x="186" y="0"/>
                    <a:pt x="188" y="2"/>
                    <a:pt x="188" y="4"/>
                  </a:cubicBezTo>
                  <a:cubicBezTo>
                    <a:pt x="192" y="58"/>
                    <a:pt x="162" y="109"/>
                    <a:pt x="148" y="159"/>
                  </a:cubicBezTo>
                  <a:cubicBezTo>
                    <a:pt x="147" y="162"/>
                    <a:pt x="144" y="163"/>
                    <a:pt x="142" y="162"/>
                  </a:cubicBezTo>
                  <a:cubicBezTo>
                    <a:pt x="129" y="152"/>
                    <a:pt x="117" y="142"/>
                    <a:pt x="102" y="134"/>
                  </a:cubicBezTo>
                  <a:cubicBezTo>
                    <a:pt x="96" y="141"/>
                    <a:pt x="89" y="148"/>
                    <a:pt x="83" y="155"/>
                  </a:cubicBezTo>
                  <a:cubicBezTo>
                    <a:pt x="78" y="160"/>
                    <a:pt x="74" y="165"/>
                    <a:pt x="69" y="170"/>
                  </a:cubicBezTo>
                  <a:cubicBezTo>
                    <a:pt x="67" y="173"/>
                    <a:pt x="64" y="177"/>
                    <a:pt x="62" y="180"/>
                  </a:cubicBezTo>
                  <a:cubicBezTo>
                    <a:pt x="61" y="181"/>
                    <a:pt x="60" y="182"/>
                    <a:pt x="59" y="182"/>
                  </a:cubicBezTo>
                  <a:cubicBezTo>
                    <a:pt x="57" y="182"/>
                    <a:pt x="54" y="180"/>
                    <a:pt x="55" y="178"/>
                  </a:cubicBezTo>
                  <a:cubicBezTo>
                    <a:pt x="55" y="166"/>
                    <a:pt x="55" y="154"/>
                    <a:pt x="54" y="142"/>
                  </a:cubicBezTo>
                  <a:cubicBezTo>
                    <a:pt x="53" y="132"/>
                    <a:pt x="51" y="121"/>
                    <a:pt x="50" y="111"/>
                  </a:cubicBezTo>
                  <a:cubicBezTo>
                    <a:pt x="44" y="109"/>
                    <a:pt x="37" y="108"/>
                    <a:pt x="31" y="106"/>
                  </a:cubicBezTo>
                  <a:cubicBezTo>
                    <a:pt x="21" y="103"/>
                    <a:pt x="12" y="101"/>
                    <a:pt x="3" y="98"/>
                  </a:cubicBezTo>
                  <a:cubicBezTo>
                    <a:pt x="3" y="98"/>
                    <a:pt x="2" y="98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1" y="97"/>
                    <a:pt x="1" y="97"/>
                  </a:cubicBezTo>
                  <a:cubicBezTo>
                    <a:pt x="1" y="97"/>
                    <a:pt x="1" y="96"/>
                    <a:pt x="0" y="96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" y="92"/>
                    <a:pt x="2" y="91"/>
                    <a:pt x="2" y="91"/>
                  </a:cubicBezTo>
                  <a:close/>
                  <a:moveTo>
                    <a:pt x="52" y="104"/>
                  </a:moveTo>
                  <a:cubicBezTo>
                    <a:pt x="55" y="101"/>
                    <a:pt x="58" y="99"/>
                    <a:pt x="60" y="97"/>
                  </a:cubicBezTo>
                  <a:cubicBezTo>
                    <a:pt x="65" y="93"/>
                    <a:pt x="69" y="89"/>
                    <a:pt x="74" y="86"/>
                  </a:cubicBezTo>
                  <a:cubicBezTo>
                    <a:pt x="86" y="76"/>
                    <a:pt x="98" y="66"/>
                    <a:pt x="110" y="57"/>
                  </a:cubicBezTo>
                  <a:cubicBezTo>
                    <a:pt x="123" y="47"/>
                    <a:pt x="135" y="37"/>
                    <a:pt x="148" y="28"/>
                  </a:cubicBezTo>
                  <a:cubicBezTo>
                    <a:pt x="152" y="25"/>
                    <a:pt x="156" y="22"/>
                    <a:pt x="160" y="19"/>
                  </a:cubicBezTo>
                  <a:cubicBezTo>
                    <a:pt x="138" y="29"/>
                    <a:pt x="117" y="39"/>
                    <a:pt x="95" y="50"/>
                  </a:cubicBezTo>
                  <a:cubicBezTo>
                    <a:pt x="77" y="58"/>
                    <a:pt x="59" y="67"/>
                    <a:pt x="41" y="76"/>
                  </a:cubicBezTo>
                  <a:cubicBezTo>
                    <a:pt x="34" y="80"/>
                    <a:pt x="28" y="83"/>
                    <a:pt x="21" y="87"/>
                  </a:cubicBezTo>
                  <a:cubicBezTo>
                    <a:pt x="18" y="88"/>
                    <a:pt x="15" y="90"/>
                    <a:pt x="11" y="92"/>
                  </a:cubicBezTo>
                  <a:cubicBezTo>
                    <a:pt x="25" y="96"/>
                    <a:pt x="39" y="100"/>
                    <a:pt x="52" y="104"/>
                  </a:cubicBezTo>
                  <a:close/>
                  <a:moveTo>
                    <a:pt x="181" y="19"/>
                  </a:moveTo>
                  <a:cubicBezTo>
                    <a:pt x="176" y="26"/>
                    <a:pt x="171" y="32"/>
                    <a:pt x="166" y="39"/>
                  </a:cubicBezTo>
                  <a:cubicBezTo>
                    <a:pt x="159" y="48"/>
                    <a:pt x="151" y="57"/>
                    <a:pt x="143" y="66"/>
                  </a:cubicBezTo>
                  <a:cubicBezTo>
                    <a:pt x="133" y="77"/>
                    <a:pt x="123" y="88"/>
                    <a:pt x="112" y="100"/>
                  </a:cubicBezTo>
                  <a:cubicBezTo>
                    <a:pt x="108" y="104"/>
                    <a:pt x="104" y="109"/>
                    <a:pt x="100" y="113"/>
                  </a:cubicBezTo>
                  <a:cubicBezTo>
                    <a:pt x="97" y="116"/>
                    <a:pt x="95" y="119"/>
                    <a:pt x="93" y="122"/>
                  </a:cubicBezTo>
                  <a:cubicBezTo>
                    <a:pt x="96" y="123"/>
                    <a:pt x="100" y="125"/>
                    <a:pt x="103" y="127"/>
                  </a:cubicBezTo>
                  <a:cubicBezTo>
                    <a:pt x="104" y="127"/>
                    <a:pt x="105" y="127"/>
                    <a:pt x="105" y="128"/>
                  </a:cubicBezTo>
                  <a:cubicBezTo>
                    <a:pt x="118" y="135"/>
                    <a:pt x="130" y="144"/>
                    <a:pt x="142" y="153"/>
                  </a:cubicBezTo>
                  <a:cubicBezTo>
                    <a:pt x="149" y="131"/>
                    <a:pt x="157" y="110"/>
                    <a:pt x="165" y="89"/>
                  </a:cubicBezTo>
                  <a:cubicBezTo>
                    <a:pt x="172" y="67"/>
                    <a:pt x="180" y="42"/>
                    <a:pt x="181" y="19"/>
                  </a:cubicBezTo>
                  <a:close/>
                  <a:moveTo>
                    <a:pt x="75" y="151"/>
                  </a:moveTo>
                  <a:cubicBezTo>
                    <a:pt x="76" y="151"/>
                    <a:pt x="76" y="151"/>
                    <a:pt x="76" y="151"/>
                  </a:cubicBezTo>
                  <a:cubicBezTo>
                    <a:pt x="80" y="147"/>
                    <a:pt x="84" y="143"/>
                    <a:pt x="88" y="139"/>
                  </a:cubicBezTo>
                  <a:cubicBezTo>
                    <a:pt x="90" y="136"/>
                    <a:pt x="93" y="133"/>
                    <a:pt x="96" y="131"/>
                  </a:cubicBezTo>
                  <a:cubicBezTo>
                    <a:pt x="93" y="130"/>
                    <a:pt x="91" y="129"/>
                    <a:pt x="88" y="128"/>
                  </a:cubicBezTo>
                  <a:cubicBezTo>
                    <a:pt x="83" y="135"/>
                    <a:pt x="79" y="143"/>
                    <a:pt x="75" y="151"/>
                  </a:cubicBezTo>
                  <a:close/>
                  <a:moveTo>
                    <a:pt x="177" y="14"/>
                  </a:moveTo>
                  <a:cubicBezTo>
                    <a:pt x="160" y="27"/>
                    <a:pt x="142" y="41"/>
                    <a:pt x="125" y="55"/>
                  </a:cubicBezTo>
                  <a:cubicBezTo>
                    <a:pt x="102" y="74"/>
                    <a:pt x="80" y="92"/>
                    <a:pt x="57" y="111"/>
                  </a:cubicBezTo>
                  <a:cubicBezTo>
                    <a:pt x="59" y="121"/>
                    <a:pt x="60" y="131"/>
                    <a:pt x="62" y="142"/>
                  </a:cubicBezTo>
                  <a:cubicBezTo>
                    <a:pt x="62" y="148"/>
                    <a:pt x="62" y="154"/>
                    <a:pt x="62" y="160"/>
                  </a:cubicBezTo>
                  <a:cubicBezTo>
                    <a:pt x="69" y="147"/>
                    <a:pt x="75" y="134"/>
                    <a:pt x="83" y="122"/>
                  </a:cubicBezTo>
                  <a:cubicBezTo>
                    <a:pt x="88" y="113"/>
                    <a:pt x="96" y="105"/>
                    <a:pt x="102" y="97"/>
                  </a:cubicBezTo>
                  <a:cubicBezTo>
                    <a:pt x="111" y="87"/>
                    <a:pt x="121" y="77"/>
                    <a:pt x="130" y="67"/>
                  </a:cubicBezTo>
                  <a:cubicBezTo>
                    <a:pt x="141" y="55"/>
                    <a:pt x="152" y="44"/>
                    <a:pt x="162" y="32"/>
                  </a:cubicBezTo>
                  <a:cubicBezTo>
                    <a:pt x="166" y="27"/>
                    <a:pt x="170" y="23"/>
                    <a:pt x="174" y="18"/>
                  </a:cubicBezTo>
                  <a:cubicBezTo>
                    <a:pt x="175" y="17"/>
                    <a:pt x="176" y="15"/>
                    <a:pt x="17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25011" y="5105096"/>
              <a:ext cx="335754" cy="299637"/>
            </a:xfrm>
            <a:custGeom>
              <a:avLst/>
              <a:gdLst>
                <a:gd name="T0" fmla="*/ 44 w 106"/>
                <a:gd name="T1" fmla="*/ 23 h 94"/>
                <a:gd name="T2" fmla="*/ 64 w 106"/>
                <a:gd name="T3" fmla="*/ 4 h 94"/>
                <a:gd name="T4" fmla="*/ 91 w 106"/>
                <a:gd name="T5" fmla="*/ 4 h 94"/>
                <a:gd name="T6" fmla="*/ 103 w 106"/>
                <a:gd name="T7" fmla="*/ 18 h 94"/>
                <a:gd name="T8" fmla="*/ 105 w 106"/>
                <a:gd name="T9" fmla="*/ 26 h 94"/>
                <a:gd name="T10" fmla="*/ 95 w 106"/>
                <a:gd name="T11" fmla="*/ 63 h 94"/>
                <a:gd name="T12" fmla="*/ 79 w 106"/>
                <a:gd name="T13" fmla="*/ 89 h 94"/>
                <a:gd name="T14" fmla="*/ 75 w 106"/>
                <a:gd name="T15" fmla="*/ 93 h 94"/>
                <a:gd name="T16" fmla="*/ 4 w 106"/>
                <a:gd name="T17" fmla="*/ 63 h 94"/>
                <a:gd name="T18" fmla="*/ 3 w 106"/>
                <a:gd name="T19" fmla="*/ 41 h 94"/>
                <a:gd name="T20" fmla="*/ 44 w 106"/>
                <a:gd name="T21" fmla="*/ 23 h 94"/>
                <a:gd name="T22" fmla="*/ 44 w 106"/>
                <a:gd name="T23" fmla="*/ 30 h 94"/>
                <a:gd name="T24" fmla="*/ 8 w 106"/>
                <a:gd name="T25" fmla="*/ 49 h 94"/>
                <a:gd name="T26" fmla="*/ 24 w 106"/>
                <a:gd name="T27" fmla="*/ 71 h 94"/>
                <a:gd name="T28" fmla="*/ 73 w 106"/>
                <a:gd name="T29" fmla="*/ 85 h 94"/>
                <a:gd name="T30" fmla="*/ 96 w 106"/>
                <a:gd name="T31" fmla="*/ 38 h 94"/>
                <a:gd name="T32" fmla="*/ 90 w 106"/>
                <a:gd name="T33" fmla="*/ 11 h 94"/>
                <a:gd name="T34" fmla="*/ 84 w 106"/>
                <a:gd name="T35" fmla="*/ 8 h 94"/>
                <a:gd name="T36" fmla="*/ 50 w 106"/>
                <a:gd name="T37" fmla="*/ 28 h 94"/>
                <a:gd name="T38" fmla="*/ 49 w 106"/>
                <a:gd name="T39" fmla="*/ 30 h 94"/>
                <a:gd name="T40" fmla="*/ 44 w 106"/>
                <a:gd name="T41" fmla="*/ 30 h 94"/>
                <a:gd name="T42" fmla="*/ 84 w 106"/>
                <a:gd name="T43" fmla="*/ 17 h 94"/>
                <a:gd name="T44" fmla="*/ 84 w 106"/>
                <a:gd name="T45" fmla="*/ 17 h 94"/>
                <a:gd name="T46" fmla="*/ 87 w 106"/>
                <a:gd name="T47" fmla="*/ 26 h 94"/>
                <a:gd name="T48" fmla="*/ 88 w 106"/>
                <a:gd name="T49" fmla="*/ 35 h 94"/>
                <a:gd name="T50" fmla="*/ 95 w 106"/>
                <a:gd name="T51" fmla="*/ 38 h 94"/>
                <a:gd name="T52" fmla="*/ 92 w 106"/>
                <a:gd name="T53" fmla="*/ 15 h 94"/>
                <a:gd name="T54" fmla="*/ 78 w 106"/>
                <a:gd name="T55" fmla="*/ 14 h 94"/>
                <a:gd name="T56" fmla="*/ 84 w 106"/>
                <a:gd name="T57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94">
                  <a:moveTo>
                    <a:pt x="44" y="23"/>
                  </a:moveTo>
                  <a:cubicBezTo>
                    <a:pt x="48" y="14"/>
                    <a:pt x="55" y="8"/>
                    <a:pt x="64" y="4"/>
                  </a:cubicBezTo>
                  <a:cubicBezTo>
                    <a:pt x="73" y="1"/>
                    <a:pt x="83" y="0"/>
                    <a:pt x="91" y="4"/>
                  </a:cubicBezTo>
                  <a:cubicBezTo>
                    <a:pt x="97" y="7"/>
                    <a:pt x="101" y="12"/>
                    <a:pt x="103" y="18"/>
                  </a:cubicBezTo>
                  <a:cubicBezTo>
                    <a:pt x="104" y="21"/>
                    <a:pt x="105" y="24"/>
                    <a:pt x="105" y="26"/>
                  </a:cubicBezTo>
                  <a:cubicBezTo>
                    <a:pt x="106" y="39"/>
                    <a:pt x="101" y="52"/>
                    <a:pt x="95" y="63"/>
                  </a:cubicBezTo>
                  <a:cubicBezTo>
                    <a:pt x="90" y="72"/>
                    <a:pt x="84" y="80"/>
                    <a:pt x="79" y="89"/>
                  </a:cubicBezTo>
                  <a:cubicBezTo>
                    <a:pt x="80" y="91"/>
                    <a:pt x="78" y="94"/>
                    <a:pt x="75" y="93"/>
                  </a:cubicBezTo>
                  <a:cubicBezTo>
                    <a:pt x="52" y="88"/>
                    <a:pt x="16" y="86"/>
                    <a:pt x="4" y="63"/>
                  </a:cubicBezTo>
                  <a:cubicBezTo>
                    <a:pt x="1" y="56"/>
                    <a:pt x="0" y="49"/>
                    <a:pt x="3" y="41"/>
                  </a:cubicBezTo>
                  <a:cubicBezTo>
                    <a:pt x="9" y="25"/>
                    <a:pt x="28" y="17"/>
                    <a:pt x="44" y="23"/>
                  </a:cubicBezTo>
                  <a:close/>
                  <a:moveTo>
                    <a:pt x="44" y="30"/>
                  </a:moveTo>
                  <a:cubicBezTo>
                    <a:pt x="31" y="25"/>
                    <a:pt x="7" y="32"/>
                    <a:pt x="8" y="49"/>
                  </a:cubicBezTo>
                  <a:cubicBezTo>
                    <a:pt x="8" y="59"/>
                    <a:pt x="15" y="67"/>
                    <a:pt x="24" y="71"/>
                  </a:cubicBezTo>
                  <a:cubicBezTo>
                    <a:pt x="39" y="79"/>
                    <a:pt x="56" y="82"/>
                    <a:pt x="73" y="85"/>
                  </a:cubicBezTo>
                  <a:cubicBezTo>
                    <a:pt x="82" y="70"/>
                    <a:pt x="92" y="55"/>
                    <a:pt x="96" y="38"/>
                  </a:cubicBezTo>
                  <a:cubicBezTo>
                    <a:pt x="99" y="28"/>
                    <a:pt x="98" y="19"/>
                    <a:pt x="90" y="11"/>
                  </a:cubicBezTo>
                  <a:cubicBezTo>
                    <a:pt x="89" y="10"/>
                    <a:pt x="87" y="8"/>
                    <a:pt x="84" y="8"/>
                  </a:cubicBezTo>
                  <a:cubicBezTo>
                    <a:pt x="72" y="4"/>
                    <a:pt x="54" y="16"/>
                    <a:pt x="50" y="28"/>
                  </a:cubicBezTo>
                  <a:cubicBezTo>
                    <a:pt x="50" y="29"/>
                    <a:pt x="50" y="29"/>
                    <a:pt x="49" y="30"/>
                  </a:cubicBezTo>
                  <a:cubicBezTo>
                    <a:pt x="48" y="32"/>
                    <a:pt x="46" y="32"/>
                    <a:pt x="44" y="30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5" y="18"/>
                    <a:pt x="87" y="25"/>
                    <a:pt x="87" y="26"/>
                  </a:cubicBezTo>
                  <a:cubicBezTo>
                    <a:pt x="87" y="28"/>
                    <a:pt x="88" y="34"/>
                    <a:pt x="88" y="35"/>
                  </a:cubicBezTo>
                  <a:cubicBezTo>
                    <a:pt x="86" y="40"/>
                    <a:pt x="93" y="42"/>
                    <a:pt x="95" y="38"/>
                  </a:cubicBezTo>
                  <a:cubicBezTo>
                    <a:pt x="97" y="31"/>
                    <a:pt x="95" y="22"/>
                    <a:pt x="92" y="15"/>
                  </a:cubicBezTo>
                  <a:cubicBezTo>
                    <a:pt x="90" y="9"/>
                    <a:pt x="81" y="7"/>
                    <a:pt x="78" y="14"/>
                  </a:cubicBezTo>
                  <a:cubicBezTo>
                    <a:pt x="76" y="18"/>
                    <a:pt x="82" y="21"/>
                    <a:pt x="84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稻壳儿春秋广告/盗版必究        原创来源：http://chn.docer.com/works?userid=199329941#!/work_time327"/>
            <p:cNvSpPr>
              <a:spLocks noEditPoints="1"/>
            </p:cNvSpPr>
            <p:nvPr/>
          </p:nvSpPr>
          <p:spPr bwMode="auto">
            <a:xfrm>
              <a:off x="1646406" y="5299058"/>
              <a:ext cx="337092" cy="298300"/>
            </a:xfrm>
            <a:custGeom>
              <a:avLst/>
              <a:gdLst>
                <a:gd name="T0" fmla="*/ 44 w 106"/>
                <a:gd name="T1" fmla="*/ 22 h 94"/>
                <a:gd name="T2" fmla="*/ 64 w 106"/>
                <a:gd name="T3" fmla="*/ 4 h 94"/>
                <a:gd name="T4" fmla="*/ 91 w 106"/>
                <a:gd name="T5" fmla="*/ 4 h 94"/>
                <a:gd name="T6" fmla="*/ 103 w 106"/>
                <a:gd name="T7" fmla="*/ 18 h 94"/>
                <a:gd name="T8" fmla="*/ 105 w 106"/>
                <a:gd name="T9" fmla="*/ 26 h 94"/>
                <a:gd name="T10" fmla="*/ 95 w 106"/>
                <a:gd name="T11" fmla="*/ 62 h 94"/>
                <a:gd name="T12" fmla="*/ 79 w 106"/>
                <a:gd name="T13" fmla="*/ 88 h 94"/>
                <a:gd name="T14" fmla="*/ 75 w 106"/>
                <a:gd name="T15" fmla="*/ 93 h 94"/>
                <a:gd name="T16" fmla="*/ 4 w 106"/>
                <a:gd name="T17" fmla="*/ 63 h 94"/>
                <a:gd name="T18" fmla="*/ 3 w 106"/>
                <a:gd name="T19" fmla="*/ 41 h 94"/>
                <a:gd name="T20" fmla="*/ 44 w 106"/>
                <a:gd name="T21" fmla="*/ 22 h 94"/>
                <a:gd name="T22" fmla="*/ 44 w 106"/>
                <a:gd name="T23" fmla="*/ 30 h 94"/>
                <a:gd name="T24" fmla="*/ 8 w 106"/>
                <a:gd name="T25" fmla="*/ 48 h 94"/>
                <a:gd name="T26" fmla="*/ 24 w 106"/>
                <a:gd name="T27" fmla="*/ 71 h 94"/>
                <a:gd name="T28" fmla="*/ 73 w 106"/>
                <a:gd name="T29" fmla="*/ 85 h 94"/>
                <a:gd name="T30" fmla="*/ 96 w 106"/>
                <a:gd name="T31" fmla="*/ 38 h 94"/>
                <a:gd name="T32" fmla="*/ 90 w 106"/>
                <a:gd name="T33" fmla="*/ 11 h 94"/>
                <a:gd name="T34" fmla="*/ 84 w 106"/>
                <a:gd name="T35" fmla="*/ 7 h 94"/>
                <a:gd name="T36" fmla="*/ 50 w 106"/>
                <a:gd name="T37" fmla="*/ 27 h 94"/>
                <a:gd name="T38" fmla="*/ 49 w 106"/>
                <a:gd name="T39" fmla="*/ 29 h 94"/>
                <a:gd name="T40" fmla="*/ 44 w 106"/>
                <a:gd name="T41" fmla="*/ 30 h 94"/>
                <a:gd name="T42" fmla="*/ 84 w 106"/>
                <a:gd name="T43" fmla="*/ 17 h 94"/>
                <a:gd name="T44" fmla="*/ 84 w 106"/>
                <a:gd name="T45" fmla="*/ 17 h 94"/>
                <a:gd name="T46" fmla="*/ 87 w 106"/>
                <a:gd name="T47" fmla="*/ 26 h 94"/>
                <a:gd name="T48" fmla="*/ 88 w 106"/>
                <a:gd name="T49" fmla="*/ 35 h 94"/>
                <a:gd name="T50" fmla="*/ 95 w 106"/>
                <a:gd name="T51" fmla="*/ 37 h 94"/>
                <a:gd name="T52" fmla="*/ 92 w 106"/>
                <a:gd name="T53" fmla="*/ 15 h 94"/>
                <a:gd name="T54" fmla="*/ 78 w 106"/>
                <a:gd name="T55" fmla="*/ 13 h 94"/>
                <a:gd name="T56" fmla="*/ 84 w 106"/>
                <a:gd name="T57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94">
                  <a:moveTo>
                    <a:pt x="44" y="22"/>
                  </a:moveTo>
                  <a:cubicBezTo>
                    <a:pt x="48" y="14"/>
                    <a:pt x="55" y="7"/>
                    <a:pt x="64" y="4"/>
                  </a:cubicBezTo>
                  <a:cubicBezTo>
                    <a:pt x="72" y="0"/>
                    <a:pt x="83" y="0"/>
                    <a:pt x="91" y="4"/>
                  </a:cubicBezTo>
                  <a:cubicBezTo>
                    <a:pt x="97" y="7"/>
                    <a:pt x="101" y="12"/>
                    <a:pt x="103" y="18"/>
                  </a:cubicBezTo>
                  <a:cubicBezTo>
                    <a:pt x="104" y="20"/>
                    <a:pt x="105" y="23"/>
                    <a:pt x="105" y="26"/>
                  </a:cubicBezTo>
                  <a:cubicBezTo>
                    <a:pt x="106" y="38"/>
                    <a:pt x="101" y="52"/>
                    <a:pt x="95" y="62"/>
                  </a:cubicBezTo>
                  <a:cubicBezTo>
                    <a:pt x="90" y="71"/>
                    <a:pt x="84" y="80"/>
                    <a:pt x="79" y="88"/>
                  </a:cubicBezTo>
                  <a:cubicBezTo>
                    <a:pt x="80" y="91"/>
                    <a:pt x="78" y="94"/>
                    <a:pt x="75" y="93"/>
                  </a:cubicBezTo>
                  <a:cubicBezTo>
                    <a:pt x="52" y="88"/>
                    <a:pt x="16" y="86"/>
                    <a:pt x="4" y="63"/>
                  </a:cubicBezTo>
                  <a:cubicBezTo>
                    <a:pt x="1" y="56"/>
                    <a:pt x="0" y="48"/>
                    <a:pt x="3" y="41"/>
                  </a:cubicBezTo>
                  <a:cubicBezTo>
                    <a:pt x="9" y="25"/>
                    <a:pt x="28" y="17"/>
                    <a:pt x="44" y="22"/>
                  </a:cubicBezTo>
                  <a:close/>
                  <a:moveTo>
                    <a:pt x="44" y="30"/>
                  </a:moveTo>
                  <a:cubicBezTo>
                    <a:pt x="31" y="24"/>
                    <a:pt x="7" y="31"/>
                    <a:pt x="8" y="48"/>
                  </a:cubicBezTo>
                  <a:cubicBezTo>
                    <a:pt x="8" y="59"/>
                    <a:pt x="15" y="66"/>
                    <a:pt x="24" y="71"/>
                  </a:cubicBezTo>
                  <a:cubicBezTo>
                    <a:pt x="39" y="79"/>
                    <a:pt x="56" y="81"/>
                    <a:pt x="73" y="85"/>
                  </a:cubicBezTo>
                  <a:cubicBezTo>
                    <a:pt x="82" y="70"/>
                    <a:pt x="92" y="55"/>
                    <a:pt x="96" y="38"/>
                  </a:cubicBezTo>
                  <a:cubicBezTo>
                    <a:pt x="99" y="28"/>
                    <a:pt x="97" y="18"/>
                    <a:pt x="90" y="11"/>
                  </a:cubicBezTo>
                  <a:cubicBezTo>
                    <a:pt x="88" y="9"/>
                    <a:pt x="87" y="8"/>
                    <a:pt x="84" y="7"/>
                  </a:cubicBezTo>
                  <a:cubicBezTo>
                    <a:pt x="72" y="3"/>
                    <a:pt x="54" y="15"/>
                    <a:pt x="50" y="27"/>
                  </a:cubicBezTo>
                  <a:cubicBezTo>
                    <a:pt x="50" y="28"/>
                    <a:pt x="50" y="29"/>
                    <a:pt x="49" y="29"/>
                  </a:cubicBezTo>
                  <a:cubicBezTo>
                    <a:pt x="48" y="31"/>
                    <a:pt x="46" y="31"/>
                    <a:pt x="44" y="30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5" y="17"/>
                    <a:pt x="87" y="24"/>
                    <a:pt x="87" y="26"/>
                  </a:cubicBezTo>
                  <a:cubicBezTo>
                    <a:pt x="87" y="27"/>
                    <a:pt x="88" y="33"/>
                    <a:pt x="88" y="35"/>
                  </a:cubicBezTo>
                  <a:cubicBezTo>
                    <a:pt x="86" y="39"/>
                    <a:pt x="93" y="42"/>
                    <a:pt x="95" y="37"/>
                  </a:cubicBezTo>
                  <a:cubicBezTo>
                    <a:pt x="97" y="30"/>
                    <a:pt x="95" y="21"/>
                    <a:pt x="92" y="15"/>
                  </a:cubicBezTo>
                  <a:cubicBezTo>
                    <a:pt x="90" y="8"/>
                    <a:pt x="81" y="6"/>
                    <a:pt x="78" y="13"/>
                  </a:cubicBezTo>
                  <a:cubicBezTo>
                    <a:pt x="76" y="17"/>
                    <a:pt x="82" y="21"/>
                    <a:pt x="84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592945" y="5553214"/>
              <a:ext cx="469521" cy="473534"/>
            </a:xfrm>
            <a:custGeom>
              <a:avLst/>
              <a:gdLst>
                <a:gd name="T0" fmla="*/ 40 w 148"/>
                <a:gd name="T1" fmla="*/ 138 h 149"/>
                <a:gd name="T2" fmla="*/ 29 w 148"/>
                <a:gd name="T3" fmla="*/ 101 h 149"/>
                <a:gd name="T4" fmla="*/ 1 w 148"/>
                <a:gd name="T5" fmla="*/ 82 h 149"/>
                <a:gd name="T6" fmla="*/ 27 w 148"/>
                <a:gd name="T7" fmla="*/ 21 h 149"/>
                <a:gd name="T8" fmla="*/ 65 w 148"/>
                <a:gd name="T9" fmla="*/ 22 h 149"/>
                <a:gd name="T10" fmla="*/ 91 w 148"/>
                <a:gd name="T11" fmla="*/ 0 h 149"/>
                <a:gd name="T12" fmla="*/ 144 w 148"/>
                <a:gd name="T13" fmla="*/ 62 h 149"/>
                <a:gd name="T14" fmla="*/ 119 w 148"/>
                <a:gd name="T15" fmla="*/ 132 h 149"/>
                <a:gd name="T16" fmla="*/ 40 w 148"/>
                <a:gd name="T17" fmla="*/ 99 h 149"/>
                <a:gd name="T18" fmla="*/ 49 w 148"/>
                <a:gd name="T19" fmla="*/ 134 h 149"/>
                <a:gd name="T20" fmla="*/ 77 w 148"/>
                <a:gd name="T21" fmla="*/ 102 h 149"/>
                <a:gd name="T22" fmla="*/ 119 w 148"/>
                <a:gd name="T23" fmla="*/ 121 h 149"/>
                <a:gd name="T24" fmla="*/ 106 w 148"/>
                <a:gd name="T25" fmla="*/ 78 h 149"/>
                <a:gd name="T26" fmla="*/ 136 w 148"/>
                <a:gd name="T27" fmla="*/ 60 h 149"/>
                <a:gd name="T28" fmla="*/ 93 w 148"/>
                <a:gd name="T29" fmla="*/ 45 h 149"/>
                <a:gd name="T30" fmla="*/ 80 w 148"/>
                <a:gd name="T31" fmla="*/ 12 h 149"/>
                <a:gd name="T32" fmla="*/ 60 w 148"/>
                <a:gd name="T33" fmla="*/ 45 h 149"/>
                <a:gd name="T34" fmla="*/ 24 w 148"/>
                <a:gd name="T35" fmla="*/ 46 h 149"/>
                <a:gd name="T36" fmla="*/ 44 w 148"/>
                <a:gd name="T37" fmla="*/ 56 h 149"/>
                <a:gd name="T38" fmla="*/ 45 w 148"/>
                <a:gd name="T39" fmla="*/ 57 h 149"/>
                <a:gd name="T40" fmla="*/ 47 w 148"/>
                <a:gd name="T41" fmla="*/ 58 h 149"/>
                <a:gd name="T42" fmla="*/ 38 w 148"/>
                <a:gd name="T43" fmla="*/ 63 h 149"/>
                <a:gd name="T44" fmla="*/ 8 w 148"/>
                <a:gd name="T45" fmla="*/ 81 h 149"/>
                <a:gd name="T46" fmla="*/ 27 w 148"/>
                <a:gd name="T47" fmla="*/ 94 h 149"/>
                <a:gd name="T48" fmla="*/ 45 w 148"/>
                <a:gd name="T49" fmla="*/ 89 h 149"/>
                <a:gd name="T50" fmla="*/ 40 w 148"/>
                <a:gd name="T51" fmla="*/ 99 h 149"/>
                <a:gd name="T52" fmla="*/ 34 w 148"/>
                <a:gd name="T53" fmla="*/ 76 h 149"/>
                <a:gd name="T54" fmla="*/ 44 w 148"/>
                <a:gd name="T55" fmla="*/ 82 h 149"/>
                <a:gd name="T56" fmla="*/ 53 w 148"/>
                <a:gd name="T57" fmla="*/ 45 h 149"/>
                <a:gd name="T58" fmla="*/ 40 w 148"/>
                <a:gd name="T59" fmla="*/ 38 h 149"/>
                <a:gd name="T60" fmla="*/ 49 w 148"/>
                <a:gd name="T61" fmla="*/ 52 h 149"/>
                <a:gd name="T62" fmla="*/ 83 w 148"/>
                <a:gd name="T63" fmla="*/ 42 h 149"/>
                <a:gd name="T64" fmla="*/ 80 w 148"/>
                <a:gd name="T65" fmla="*/ 28 h 149"/>
                <a:gd name="T66" fmla="*/ 83 w 148"/>
                <a:gd name="T67" fmla="*/ 42 h 149"/>
                <a:gd name="T68" fmla="*/ 97 w 148"/>
                <a:gd name="T69" fmla="*/ 63 h 149"/>
                <a:gd name="T70" fmla="*/ 112 w 148"/>
                <a:gd name="T71" fmla="*/ 70 h 149"/>
                <a:gd name="T72" fmla="*/ 107 w 148"/>
                <a:gd name="T73" fmla="*/ 62 h 149"/>
                <a:gd name="T74" fmla="*/ 101 w 148"/>
                <a:gd name="T75" fmla="*/ 62 h 149"/>
                <a:gd name="T76" fmla="*/ 89 w 148"/>
                <a:gd name="T77" fmla="*/ 94 h 149"/>
                <a:gd name="T78" fmla="*/ 100 w 148"/>
                <a:gd name="T79" fmla="*/ 111 h 149"/>
                <a:gd name="T80" fmla="*/ 95 w 148"/>
                <a:gd name="T81" fmla="*/ 98 h 149"/>
                <a:gd name="T82" fmla="*/ 56 w 148"/>
                <a:gd name="T83" fmla="*/ 106 h 149"/>
                <a:gd name="T84" fmla="*/ 58 w 148"/>
                <a:gd name="T85" fmla="*/ 120 h 149"/>
                <a:gd name="T86" fmla="*/ 56 w 148"/>
                <a:gd name="T87" fmla="*/ 106 h 149"/>
                <a:gd name="T88" fmla="*/ 51 w 148"/>
                <a:gd name="T89" fmla="*/ 79 h 149"/>
                <a:gd name="T90" fmla="*/ 92 w 148"/>
                <a:gd name="T91" fmla="*/ 74 h 149"/>
                <a:gd name="T92" fmla="*/ 71 w 148"/>
                <a:gd name="T93" fmla="*/ 63 h 149"/>
                <a:gd name="T94" fmla="*/ 60 w 148"/>
                <a:gd name="T95" fmla="*/ 83 h 149"/>
                <a:gd name="T96" fmla="*/ 85 w 148"/>
                <a:gd name="T97" fmla="*/ 7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149">
                  <a:moveTo>
                    <a:pt x="75" y="118"/>
                  </a:moveTo>
                  <a:cubicBezTo>
                    <a:pt x="71" y="135"/>
                    <a:pt x="60" y="149"/>
                    <a:pt x="40" y="138"/>
                  </a:cubicBezTo>
                  <a:cubicBezTo>
                    <a:pt x="31" y="132"/>
                    <a:pt x="25" y="122"/>
                    <a:pt x="26" y="110"/>
                  </a:cubicBezTo>
                  <a:cubicBezTo>
                    <a:pt x="27" y="107"/>
                    <a:pt x="28" y="104"/>
                    <a:pt x="29" y="101"/>
                  </a:cubicBezTo>
                  <a:cubicBezTo>
                    <a:pt x="17" y="102"/>
                    <a:pt x="2" y="96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68"/>
                    <a:pt x="14" y="60"/>
                    <a:pt x="26" y="58"/>
                  </a:cubicBezTo>
                  <a:cubicBezTo>
                    <a:pt x="13" y="48"/>
                    <a:pt x="9" y="29"/>
                    <a:pt x="27" y="21"/>
                  </a:cubicBezTo>
                  <a:cubicBezTo>
                    <a:pt x="40" y="14"/>
                    <a:pt x="56" y="17"/>
                    <a:pt x="63" y="30"/>
                  </a:cubicBezTo>
                  <a:cubicBezTo>
                    <a:pt x="64" y="27"/>
                    <a:pt x="64" y="25"/>
                    <a:pt x="65" y="22"/>
                  </a:cubicBezTo>
                  <a:cubicBezTo>
                    <a:pt x="68" y="15"/>
                    <a:pt x="73" y="6"/>
                    <a:pt x="81" y="2"/>
                  </a:cubicBezTo>
                  <a:cubicBezTo>
                    <a:pt x="84" y="0"/>
                    <a:pt x="88" y="0"/>
                    <a:pt x="91" y="0"/>
                  </a:cubicBezTo>
                  <a:cubicBezTo>
                    <a:pt x="113" y="2"/>
                    <a:pt x="112" y="25"/>
                    <a:pt x="104" y="41"/>
                  </a:cubicBezTo>
                  <a:cubicBezTo>
                    <a:pt x="120" y="38"/>
                    <a:pt x="141" y="45"/>
                    <a:pt x="144" y="62"/>
                  </a:cubicBezTo>
                  <a:cubicBezTo>
                    <a:pt x="148" y="83"/>
                    <a:pt x="133" y="90"/>
                    <a:pt x="116" y="88"/>
                  </a:cubicBezTo>
                  <a:cubicBezTo>
                    <a:pt x="126" y="101"/>
                    <a:pt x="136" y="121"/>
                    <a:pt x="119" y="132"/>
                  </a:cubicBezTo>
                  <a:cubicBezTo>
                    <a:pt x="101" y="143"/>
                    <a:pt x="84" y="134"/>
                    <a:pt x="75" y="118"/>
                  </a:cubicBezTo>
                  <a:close/>
                  <a:moveTo>
                    <a:pt x="40" y="99"/>
                  </a:moveTo>
                  <a:cubicBezTo>
                    <a:pt x="36" y="103"/>
                    <a:pt x="34" y="107"/>
                    <a:pt x="34" y="112"/>
                  </a:cubicBezTo>
                  <a:cubicBezTo>
                    <a:pt x="32" y="122"/>
                    <a:pt x="39" y="131"/>
                    <a:pt x="49" y="134"/>
                  </a:cubicBezTo>
                  <a:cubicBezTo>
                    <a:pt x="67" y="138"/>
                    <a:pt x="69" y="115"/>
                    <a:pt x="70" y="103"/>
                  </a:cubicBezTo>
                  <a:cubicBezTo>
                    <a:pt x="70" y="99"/>
                    <a:pt x="76" y="98"/>
                    <a:pt x="77" y="102"/>
                  </a:cubicBezTo>
                  <a:cubicBezTo>
                    <a:pt x="79" y="111"/>
                    <a:pt x="83" y="121"/>
                    <a:pt x="91" y="126"/>
                  </a:cubicBezTo>
                  <a:cubicBezTo>
                    <a:pt x="100" y="132"/>
                    <a:pt x="114" y="131"/>
                    <a:pt x="119" y="121"/>
                  </a:cubicBezTo>
                  <a:cubicBezTo>
                    <a:pt x="125" y="108"/>
                    <a:pt x="112" y="92"/>
                    <a:pt x="103" y="84"/>
                  </a:cubicBezTo>
                  <a:cubicBezTo>
                    <a:pt x="100" y="81"/>
                    <a:pt x="103" y="76"/>
                    <a:pt x="106" y="78"/>
                  </a:cubicBezTo>
                  <a:cubicBezTo>
                    <a:pt x="113" y="80"/>
                    <a:pt x="121" y="83"/>
                    <a:pt x="128" y="81"/>
                  </a:cubicBezTo>
                  <a:cubicBezTo>
                    <a:pt x="137" y="79"/>
                    <a:pt x="140" y="68"/>
                    <a:pt x="136" y="60"/>
                  </a:cubicBezTo>
                  <a:cubicBezTo>
                    <a:pt x="128" y="48"/>
                    <a:pt x="110" y="43"/>
                    <a:pt x="97" y="51"/>
                  </a:cubicBezTo>
                  <a:cubicBezTo>
                    <a:pt x="93" y="53"/>
                    <a:pt x="90" y="48"/>
                    <a:pt x="93" y="45"/>
                  </a:cubicBezTo>
                  <a:cubicBezTo>
                    <a:pt x="98" y="39"/>
                    <a:pt x="105" y="28"/>
                    <a:pt x="102" y="19"/>
                  </a:cubicBezTo>
                  <a:cubicBezTo>
                    <a:pt x="99" y="9"/>
                    <a:pt x="88" y="3"/>
                    <a:pt x="80" y="12"/>
                  </a:cubicBezTo>
                  <a:cubicBezTo>
                    <a:pt x="72" y="22"/>
                    <a:pt x="69" y="34"/>
                    <a:pt x="67" y="45"/>
                  </a:cubicBezTo>
                  <a:cubicBezTo>
                    <a:pt x="66" y="50"/>
                    <a:pt x="60" y="49"/>
                    <a:pt x="60" y="45"/>
                  </a:cubicBezTo>
                  <a:cubicBezTo>
                    <a:pt x="60" y="32"/>
                    <a:pt x="50" y="22"/>
                    <a:pt x="36" y="25"/>
                  </a:cubicBezTo>
                  <a:cubicBezTo>
                    <a:pt x="27" y="27"/>
                    <a:pt x="17" y="36"/>
                    <a:pt x="24" y="46"/>
                  </a:cubicBezTo>
                  <a:cubicBezTo>
                    <a:pt x="28" y="51"/>
                    <a:pt x="33" y="55"/>
                    <a:pt x="39" y="56"/>
                  </a:cubicBezTo>
                  <a:cubicBezTo>
                    <a:pt x="41" y="56"/>
                    <a:pt x="42" y="56"/>
                    <a:pt x="44" y="56"/>
                  </a:cubicBezTo>
                  <a:cubicBezTo>
                    <a:pt x="44" y="56"/>
                    <a:pt x="44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7"/>
                    <a:pt x="46" y="57"/>
                  </a:cubicBezTo>
                  <a:cubicBezTo>
                    <a:pt x="46" y="57"/>
                    <a:pt x="47" y="58"/>
                    <a:pt x="47" y="58"/>
                  </a:cubicBezTo>
                  <a:cubicBezTo>
                    <a:pt x="48" y="60"/>
                    <a:pt x="47" y="64"/>
                    <a:pt x="44" y="64"/>
                  </a:cubicBezTo>
                  <a:cubicBezTo>
                    <a:pt x="42" y="64"/>
                    <a:pt x="40" y="64"/>
                    <a:pt x="38" y="63"/>
                  </a:cubicBezTo>
                  <a:cubicBezTo>
                    <a:pt x="35" y="63"/>
                    <a:pt x="31" y="64"/>
                    <a:pt x="28" y="65"/>
                  </a:cubicBezTo>
                  <a:cubicBezTo>
                    <a:pt x="21" y="67"/>
                    <a:pt x="8" y="73"/>
                    <a:pt x="8" y="81"/>
                  </a:cubicBezTo>
                  <a:cubicBezTo>
                    <a:pt x="8" y="82"/>
                    <a:pt x="8" y="83"/>
                    <a:pt x="8" y="84"/>
                  </a:cubicBezTo>
                  <a:cubicBezTo>
                    <a:pt x="11" y="91"/>
                    <a:pt x="21" y="93"/>
                    <a:pt x="27" y="94"/>
                  </a:cubicBezTo>
                  <a:cubicBezTo>
                    <a:pt x="30" y="94"/>
                    <a:pt x="34" y="94"/>
                    <a:pt x="37" y="93"/>
                  </a:cubicBezTo>
                  <a:cubicBezTo>
                    <a:pt x="39" y="91"/>
                    <a:pt x="42" y="90"/>
                    <a:pt x="45" y="89"/>
                  </a:cubicBezTo>
                  <a:cubicBezTo>
                    <a:pt x="49" y="87"/>
                    <a:pt x="51" y="92"/>
                    <a:pt x="49" y="95"/>
                  </a:cubicBezTo>
                  <a:cubicBezTo>
                    <a:pt x="46" y="97"/>
                    <a:pt x="43" y="98"/>
                    <a:pt x="40" y="99"/>
                  </a:cubicBezTo>
                  <a:close/>
                  <a:moveTo>
                    <a:pt x="44" y="75"/>
                  </a:moveTo>
                  <a:cubicBezTo>
                    <a:pt x="40" y="75"/>
                    <a:pt x="37" y="76"/>
                    <a:pt x="34" y="76"/>
                  </a:cubicBezTo>
                  <a:cubicBezTo>
                    <a:pt x="29" y="76"/>
                    <a:pt x="29" y="83"/>
                    <a:pt x="34" y="83"/>
                  </a:cubicBezTo>
                  <a:cubicBezTo>
                    <a:pt x="37" y="83"/>
                    <a:pt x="40" y="83"/>
                    <a:pt x="44" y="82"/>
                  </a:cubicBezTo>
                  <a:cubicBezTo>
                    <a:pt x="49" y="82"/>
                    <a:pt x="49" y="75"/>
                    <a:pt x="44" y="75"/>
                  </a:cubicBezTo>
                  <a:close/>
                  <a:moveTo>
                    <a:pt x="53" y="45"/>
                  </a:moveTo>
                  <a:cubicBezTo>
                    <a:pt x="50" y="43"/>
                    <a:pt x="47" y="41"/>
                    <a:pt x="45" y="39"/>
                  </a:cubicBezTo>
                  <a:cubicBezTo>
                    <a:pt x="44" y="37"/>
                    <a:pt x="42" y="37"/>
                    <a:pt x="40" y="38"/>
                  </a:cubicBezTo>
                  <a:cubicBezTo>
                    <a:pt x="39" y="39"/>
                    <a:pt x="38" y="41"/>
                    <a:pt x="39" y="43"/>
                  </a:cubicBezTo>
                  <a:cubicBezTo>
                    <a:pt x="42" y="46"/>
                    <a:pt x="45" y="49"/>
                    <a:pt x="49" y="52"/>
                  </a:cubicBezTo>
                  <a:cubicBezTo>
                    <a:pt x="53" y="54"/>
                    <a:pt x="57" y="48"/>
                    <a:pt x="53" y="45"/>
                  </a:cubicBezTo>
                  <a:close/>
                  <a:moveTo>
                    <a:pt x="83" y="42"/>
                  </a:moveTo>
                  <a:cubicBezTo>
                    <a:pt x="83" y="38"/>
                    <a:pt x="84" y="35"/>
                    <a:pt x="86" y="32"/>
                  </a:cubicBezTo>
                  <a:cubicBezTo>
                    <a:pt x="88" y="28"/>
                    <a:pt x="82" y="24"/>
                    <a:pt x="80" y="28"/>
                  </a:cubicBezTo>
                  <a:cubicBezTo>
                    <a:pt x="77" y="32"/>
                    <a:pt x="76" y="37"/>
                    <a:pt x="76" y="42"/>
                  </a:cubicBezTo>
                  <a:cubicBezTo>
                    <a:pt x="76" y="47"/>
                    <a:pt x="83" y="47"/>
                    <a:pt x="83" y="42"/>
                  </a:cubicBezTo>
                  <a:close/>
                  <a:moveTo>
                    <a:pt x="101" y="62"/>
                  </a:moveTo>
                  <a:cubicBezTo>
                    <a:pt x="100" y="61"/>
                    <a:pt x="98" y="61"/>
                    <a:pt x="97" y="63"/>
                  </a:cubicBezTo>
                  <a:cubicBezTo>
                    <a:pt x="94" y="67"/>
                    <a:pt x="99" y="69"/>
                    <a:pt x="102" y="69"/>
                  </a:cubicBezTo>
                  <a:cubicBezTo>
                    <a:pt x="105" y="69"/>
                    <a:pt x="109" y="69"/>
                    <a:pt x="112" y="70"/>
                  </a:cubicBezTo>
                  <a:cubicBezTo>
                    <a:pt x="116" y="72"/>
                    <a:pt x="120" y="66"/>
                    <a:pt x="116" y="64"/>
                  </a:cubicBezTo>
                  <a:cubicBezTo>
                    <a:pt x="113" y="63"/>
                    <a:pt x="110" y="62"/>
                    <a:pt x="107" y="62"/>
                  </a:cubicBezTo>
                  <a:cubicBezTo>
                    <a:pt x="106" y="62"/>
                    <a:pt x="104" y="62"/>
                    <a:pt x="103" y="62"/>
                  </a:cubicBezTo>
                  <a:cubicBezTo>
                    <a:pt x="102" y="62"/>
                    <a:pt x="102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lose/>
                  <a:moveTo>
                    <a:pt x="89" y="94"/>
                  </a:moveTo>
                  <a:cubicBezTo>
                    <a:pt x="85" y="100"/>
                    <a:pt x="91" y="108"/>
                    <a:pt x="93" y="114"/>
                  </a:cubicBezTo>
                  <a:cubicBezTo>
                    <a:pt x="95" y="118"/>
                    <a:pt x="102" y="115"/>
                    <a:pt x="100" y="111"/>
                  </a:cubicBezTo>
                  <a:cubicBezTo>
                    <a:pt x="99" y="108"/>
                    <a:pt x="98" y="106"/>
                    <a:pt x="97" y="104"/>
                  </a:cubicBezTo>
                  <a:cubicBezTo>
                    <a:pt x="96" y="103"/>
                    <a:pt x="94" y="99"/>
                    <a:pt x="95" y="98"/>
                  </a:cubicBezTo>
                  <a:cubicBezTo>
                    <a:pt x="98" y="94"/>
                    <a:pt x="91" y="90"/>
                    <a:pt x="89" y="94"/>
                  </a:cubicBezTo>
                  <a:close/>
                  <a:moveTo>
                    <a:pt x="56" y="106"/>
                  </a:moveTo>
                  <a:cubicBezTo>
                    <a:pt x="54" y="109"/>
                    <a:pt x="53" y="113"/>
                    <a:pt x="51" y="117"/>
                  </a:cubicBezTo>
                  <a:cubicBezTo>
                    <a:pt x="49" y="122"/>
                    <a:pt x="56" y="124"/>
                    <a:pt x="58" y="120"/>
                  </a:cubicBezTo>
                  <a:cubicBezTo>
                    <a:pt x="59" y="116"/>
                    <a:pt x="60" y="113"/>
                    <a:pt x="62" y="110"/>
                  </a:cubicBezTo>
                  <a:cubicBezTo>
                    <a:pt x="65" y="106"/>
                    <a:pt x="59" y="102"/>
                    <a:pt x="56" y="106"/>
                  </a:cubicBezTo>
                  <a:close/>
                  <a:moveTo>
                    <a:pt x="74" y="55"/>
                  </a:moveTo>
                  <a:cubicBezTo>
                    <a:pt x="60" y="53"/>
                    <a:pt x="50" y="66"/>
                    <a:pt x="51" y="79"/>
                  </a:cubicBezTo>
                  <a:cubicBezTo>
                    <a:pt x="51" y="91"/>
                    <a:pt x="63" y="98"/>
                    <a:pt x="74" y="95"/>
                  </a:cubicBezTo>
                  <a:cubicBezTo>
                    <a:pt x="82" y="92"/>
                    <a:pt x="91" y="84"/>
                    <a:pt x="92" y="74"/>
                  </a:cubicBezTo>
                  <a:cubicBezTo>
                    <a:pt x="94" y="64"/>
                    <a:pt x="83" y="57"/>
                    <a:pt x="74" y="55"/>
                  </a:cubicBezTo>
                  <a:close/>
                  <a:moveTo>
                    <a:pt x="71" y="63"/>
                  </a:moveTo>
                  <a:cubicBezTo>
                    <a:pt x="67" y="63"/>
                    <a:pt x="63" y="65"/>
                    <a:pt x="61" y="68"/>
                  </a:cubicBezTo>
                  <a:cubicBezTo>
                    <a:pt x="59" y="73"/>
                    <a:pt x="57" y="78"/>
                    <a:pt x="60" y="83"/>
                  </a:cubicBezTo>
                  <a:cubicBezTo>
                    <a:pt x="63" y="89"/>
                    <a:pt x="69" y="89"/>
                    <a:pt x="74" y="86"/>
                  </a:cubicBezTo>
                  <a:cubicBezTo>
                    <a:pt x="79" y="84"/>
                    <a:pt x="85" y="79"/>
                    <a:pt x="85" y="73"/>
                  </a:cubicBezTo>
                  <a:cubicBezTo>
                    <a:pt x="86" y="65"/>
                    <a:pt x="76" y="64"/>
                    <a:pt x="71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144638" y="4686406"/>
              <a:ext cx="605963" cy="457482"/>
            </a:xfrm>
            <a:custGeom>
              <a:avLst/>
              <a:gdLst>
                <a:gd name="T0" fmla="*/ 53 w 191"/>
                <a:gd name="T1" fmla="*/ 139 h 144"/>
                <a:gd name="T2" fmla="*/ 32 w 191"/>
                <a:gd name="T3" fmla="*/ 137 h 144"/>
                <a:gd name="T4" fmla="*/ 5 w 191"/>
                <a:gd name="T5" fmla="*/ 97 h 144"/>
                <a:gd name="T6" fmla="*/ 44 w 191"/>
                <a:gd name="T7" fmla="*/ 88 h 144"/>
                <a:gd name="T8" fmla="*/ 44 w 191"/>
                <a:gd name="T9" fmla="*/ 120 h 144"/>
                <a:gd name="T10" fmla="*/ 54 w 191"/>
                <a:gd name="T11" fmla="*/ 114 h 144"/>
                <a:gd name="T12" fmla="*/ 64 w 191"/>
                <a:gd name="T13" fmla="*/ 130 h 144"/>
                <a:gd name="T14" fmla="*/ 62 w 191"/>
                <a:gd name="T15" fmla="*/ 61 h 144"/>
                <a:gd name="T16" fmla="*/ 85 w 191"/>
                <a:gd name="T17" fmla="*/ 0 h 144"/>
                <a:gd name="T18" fmla="*/ 107 w 191"/>
                <a:gd name="T19" fmla="*/ 71 h 144"/>
                <a:gd name="T20" fmla="*/ 122 w 191"/>
                <a:gd name="T21" fmla="*/ 71 h 144"/>
                <a:gd name="T22" fmla="*/ 136 w 191"/>
                <a:gd name="T23" fmla="*/ 60 h 144"/>
                <a:gd name="T24" fmla="*/ 167 w 191"/>
                <a:gd name="T25" fmla="*/ 52 h 144"/>
                <a:gd name="T26" fmla="*/ 162 w 191"/>
                <a:gd name="T27" fmla="*/ 57 h 144"/>
                <a:gd name="T28" fmla="*/ 148 w 191"/>
                <a:gd name="T29" fmla="*/ 60 h 144"/>
                <a:gd name="T30" fmla="*/ 164 w 191"/>
                <a:gd name="T31" fmla="*/ 108 h 144"/>
                <a:gd name="T32" fmla="*/ 190 w 191"/>
                <a:gd name="T33" fmla="*/ 82 h 144"/>
                <a:gd name="T34" fmla="*/ 166 w 191"/>
                <a:gd name="T35" fmla="*/ 115 h 144"/>
                <a:gd name="T36" fmla="*/ 140 w 191"/>
                <a:gd name="T37" fmla="*/ 84 h 144"/>
                <a:gd name="T38" fmla="*/ 127 w 191"/>
                <a:gd name="T39" fmla="*/ 77 h 144"/>
                <a:gd name="T40" fmla="*/ 110 w 191"/>
                <a:gd name="T41" fmla="*/ 132 h 144"/>
                <a:gd name="T42" fmla="*/ 102 w 191"/>
                <a:gd name="T43" fmla="*/ 86 h 144"/>
                <a:gd name="T44" fmla="*/ 88 w 191"/>
                <a:gd name="T45" fmla="*/ 115 h 144"/>
                <a:gd name="T46" fmla="*/ 121 w 191"/>
                <a:gd name="T47" fmla="*/ 99 h 144"/>
                <a:gd name="T48" fmla="*/ 104 w 191"/>
                <a:gd name="T49" fmla="*/ 87 h 144"/>
                <a:gd name="T50" fmla="*/ 107 w 191"/>
                <a:gd name="T51" fmla="*/ 80 h 144"/>
                <a:gd name="T52" fmla="*/ 107 w 191"/>
                <a:gd name="T53" fmla="*/ 80 h 144"/>
                <a:gd name="T54" fmla="*/ 94 w 191"/>
                <a:gd name="T55" fmla="*/ 87 h 144"/>
                <a:gd name="T56" fmla="*/ 94 w 191"/>
                <a:gd name="T57" fmla="*/ 19 h 144"/>
                <a:gd name="T58" fmla="*/ 78 w 191"/>
                <a:gd name="T59" fmla="*/ 14 h 144"/>
                <a:gd name="T60" fmla="*/ 83 w 191"/>
                <a:gd name="T61" fmla="*/ 110 h 144"/>
                <a:gd name="T62" fmla="*/ 36 w 191"/>
                <a:gd name="T63" fmla="*/ 89 h 144"/>
                <a:gd name="T64" fmla="*/ 15 w 191"/>
                <a:gd name="T65" fmla="*/ 1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144">
                  <a:moveTo>
                    <a:pt x="83" y="122"/>
                  </a:moveTo>
                  <a:cubicBezTo>
                    <a:pt x="77" y="131"/>
                    <a:pt x="65" y="144"/>
                    <a:pt x="53" y="139"/>
                  </a:cubicBezTo>
                  <a:cubicBezTo>
                    <a:pt x="49" y="137"/>
                    <a:pt x="46" y="135"/>
                    <a:pt x="43" y="132"/>
                  </a:cubicBezTo>
                  <a:cubicBezTo>
                    <a:pt x="40" y="135"/>
                    <a:pt x="36" y="136"/>
                    <a:pt x="32" y="137"/>
                  </a:cubicBezTo>
                  <a:cubicBezTo>
                    <a:pt x="23" y="138"/>
                    <a:pt x="13" y="134"/>
                    <a:pt x="7" y="127"/>
                  </a:cubicBezTo>
                  <a:cubicBezTo>
                    <a:pt x="0" y="119"/>
                    <a:pt x="0" y="107"/>
                    <a:pt x="5" y="97"/>
                  </a:cubicBezTo>
                  <a:cubicBezTo>
                    <a:pt x="12" y="83"/>
                    <a:pt x="27" y="78"/>
                    <a:pt x="42" y="82"/>
                  </a:cubicBezTo>
                  <a:cubicBezTo>
                    <a:pt x="44" y="83"/>
                    <a:pt x="45" y="86"/>
                    <a:pt x="44" y="88"/>
                  </a:cubicBezTo>
                  <a:cubicBezTo>
                    <a:pt x="41" y="96"/>
                    <a:pt x="40" y="106"/>
                    <a:pt x="42" y="114"/>
                  </a:cubicBezTo>
                  <a:cubicBezTo>
                    <a:pt x="42" y="116"/>
                    <a:pt x="43" y="118"/>
                    <a:pt x="44" y="120"/>
                  </a:cubicBezTo>
                  <a:cubicBezTo>
                    <a:pt x="45" y="118"/>
                    <a:pt x="46" y="115"/>
                    <a:pt x="47" y="112"/>
                  </a:cubicBezTo>
                  <a:cubicBezTo>
                    <a:pt x="48" y="108"/>
                    <a:pt x="56" y="110"/>
                    <a:pt x="54" y="114"/>
                  </a:cubicBezTo>
                  <a:cubicBezTo>
                    <a:pt x="53" y="119"/>
                    <a:pt x="51" y="123"/>
                    <a:pt x="48" y="127"/>
                  </a:cubicBezTo>
                  <a:cubicBezTo>
                    <a:pt x="52" y="132"/>
                    <a:pt x="58" y="134"/>
                    <a:pt x="64" y="130"/>
                  </a:cubicBezTo>
                  <a:cubicBezTo>
                    <a:pt x="69" y="127"/>
                    <a:pt x="74" y="122"/>
                    <a:pt x="78" y="116"/>
                  </a:cubicBezTo>
                  <a:cubicBezTo>
                    <a:pt x="66" y="101"/>
                    <a:pt x="61" y="80"/>
                    <a:pt x="62" y="61"/>
                  </a:cubicBezTo>
                  <a:cubicBezTo>
                    <a:pt x="62" y="43"/>
                    <a:pt x="63" y="15"/>
                    <a:pt x="78" y="3"/>
                  </a:cubicBezTo>
                  <a:cubicBezTo>
                    <a:pt x="80" y="1"/>
                    <a:pt x="82" y="0"/>
                    <a:pt x="85" y="0"/>
                  </a:cubicBezTo>
                  <a:cubicBezTo>
                    <a:pt x="95" y="1"/>
                    <a:pt x="103" y="18"/>
                    <a:pt x="105" y="26"/>
                  </a:cubicBezTo>
                  <a:cubicBezTo>
                    <a:pt x="110" y="40"/>
                    <a:pt x="110" y="56"/>
                    <a:pt x="107" y="71"/>
                  </a:cubicBezTo>
                  <a:cubicBezTo>
                    <a:pt x="110" y="69"/>
                    <a:pt x="114" y="68"/>
                    <a:pt x="118" y="69"/>
                  </a:cubicBezTo>
                  <a:cubicBezTo>
                    <a:pt x="120" y="69"/>
                    <a:pt x="121" y="70"/>
                    <a:pt x="122" y="71"/>
                  </a:cubicBezTo>
                  <a:cubicBezTo>
                    <a:pt x="123" y="70"/>
                    <a:pt x="124" y="69"/>
                    <a:pt x="125" y="68"/>
                  </a:cubicBezTo>
                  <a:cubicBezTo>
                    <a:pt x="128" y="66"/>
                    <a:pt x="132" y="63"/>
                    <a:pt x="136" y="60"/>
                  </a:cubicBezTo>
                  <a:cubicBezTo>
                    <a:pt x="138" y="58"/>
                    <a:pt x="141" y="56"/>
                    <a:pt x="143" y="55"/>
                  </a:cubicBezTo>
                  <a:cubicBezTo>
                    <a:pt x="148" y="43"/>
                    <a:pt x="158" y="45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70" y="56"/>
                    <a:pt x="165" y="61"/>
                    <a:pt x="162" y="57"/>
                  </a:cubicBezTo>
                  <a:cubicBezTo>
                    <a:pt x="157" y="55"/>
                    <a:pt x="152" y="53"/>
                    <a:pt x="149" y="59"/>
                  </a:cubicBezTo>
                  <a:cubicBezTo>
                    <a:pt x="149" y="59"/>
                    <a:pt x="148" y="60"/>
                    <a:pt x="148" y="60"/>
                  </a:cubicBezTo>
                  <a:cubicBezTo>
                    <a:pt x="145" y="67"/>
                    <a:pt x="147" y="78"/>
                    <a:pt x="148" y="84"/>
                  </a:cubicBezTo>
                  <a:cubicBezTo>
                    <a:pt x="150" y="91"/>
                    <a:pt x="155" y="107"/>
                    <a:pt x="164" y="108"/>
                  </a:cubicBezTo>
                  <a:cubicBezTo>
                    <a:pt x="174" y="109"/>
                    <a:pt x="181" y="87"/>
                    <a:pt x="183" y="80"/>
                  </a:cubicBezTo>
                  <a:cubicBezTo>
                    <a:pt x="184" y="76"/>
                    <a:pt x="191" y="77"/>
                    <a:pt x="190" y="82"/>
                  </a:cubicBezTo>
                  <a:cubicBezTo>
                    <a:pt x="187" y="95"/>
                    <a:pt x="182" y="113"/>
                    <a:pt x="167" y="115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16"/>
                    <a:pt x="161" y="115"/>
                    <a:pt x="159" y="114"/>
                  </a:cubicBezTo>
                  <a:cubicBezTo>
                    <a:pt x="147" y="110"/>
                    <a:pt x="142" y="95"/>
                    <a:pt x="140" y="84"/>
                  </a:cubicBezTo>
                  <a:cubicBezTo>
                    <a:pt x="139" y="78"/>
                    <a:pt x="139" y="71"/>
                    <a:pt x="140" y="65"/>
                  </a:cubicBezTo>
                  <a:cubicBezTo>
                    <a:pt x="135" y="68"/>
                    <a:pt x="131" y="73"/>
                    <a:pt x="127" y="77"/>
                  </a:cubicBezTo>
                  <a:cubicBezTo>
                    <a:pt x="130" y="85"/>
                    <a:pt x="129" y="96"/>
                    <a:pt x="128" y="104"/>
                  </a:cubicBezTo>
                  <a:cubicBezTo>
                    <a:pt x="126" y="114"/>
                    <a:pt x="120" y="128"/>
                    <a:pt x="110" y="132"/>
                  </a:cubicBezTo>
                  <a:cubicBezTo>
                    <a:pt x="100" y="136"/>
                    <a:pt x="90" y="129"/>
                    <a:pt x="83" y="122"/>
                  </a:cubicBezTo>
                  <a:close/>
                  <a:moveTo>
                    <a:pt x="102" y="86"/>
                  </a:moveTo>
                  <a:cubicBezTo>
                    <a:pt x="100" y="91"/>
                    <a:pt x="98" y="96"/>
                    <a:pt x="96" y="100"/>
                  </a:cubicBezTo>
                  <a:cubicBezTo>
                    <a:pt x="93" y="105"/>
                    <a:pt x="91" y="110"/>
                    <a:pt x="88" y="115"/>
                  </a:cubicBezTo>
                  <a:cubicBezTo>
                    <a:pt x="95" y="123"/>
                    <a:pt x="107" y="131"/>
                    <a:pt x="115" y="119"/>
                  </a:cubicBezTo>
                  <a:cubicBezTo>
                    <a:pt x="119" y="113"/>
                    <a:pt x="121" y="106"/>
                    <a:pt x="121" y="99"/>
                  </a:cubicBezTo>
                  <a:cubicBezTo>
                    <a:pt x="122" y="95"/>
                    <a:pt x="121" y="87"/>
                    <a:pt x="120" y="82"/>
                  </a:cubicBezTo>
                  <a:cubicBezTo>
                    <a:pt x="115" y="85"/>
                    <a:pt x="110" y="87"/>
                    <a:pt x="104" y="87"/>
                  </a:cubicBezTo>
                  <a:cubicBezTo>
                    <a:pt x="104" y="87"/>
                    <a:pt x="103" y="87"/>
                    <a:pt x="102" y="86"/>
                  </a:cubicBezTo>
                  <a:close/>
                  <a:moveTo>
                    <a:pt x="107" y="80"/>
                  </a:moveTo>
                  <a:cubicBezTo>
                    <a:pt x="109" y="80"/>
                    <a:pt x="112" y="78"/>
                    <a:pt x="114" y="76"/>
                  </a:cubicBezTo>
                  <a:cubicBezTo>
                    <a:pt x="111" y="76"/>
                    <a:pt x="107" y="77"/>
                    <a:pt x="107" y="80"/>
                  </a:cubicBezTo>
                  <a:close/>
                  <a:moveTo>
                    <a:pt x="83" y="110"/>
                  </a:moveTo>
                  <a:cubicBezTo>
                    <a:pt x="87" y="102"/>
                    <a:pt x="91" y="94"/>
                    <a:pt x="94" y="87"/>
                  </a:cubicBezTo>
                  <a:cubicBezTo>
                    <a:pt x="100" y="70"/>
                    <a:pt x="105" y="50"/>
                    <a:pt x="100" y="33"/>
                  </a:cubicBezTo>
                  <a:cubicBezTo>
                    <a:pt x="98" y="28"/>
                    <a:pt x="96" y="24"/>
                    <a:pt x="94" y="19"/>
                  </a:cubicBezTo>
                  <a:cubicBezTo>
                    <a:pt x="93" y="16"/>
                    <a:pt x="88" y="8"/>
                    <a:pt x="84" y="8"/>
                  </a:cubicBezTo>
                  <a:cubicBezTo>
                    <a:pt x="81" y="8"/>
                    <a:pt x="79" y="12"/>
                    <a:pt x="78" y="14"/>
                  </a:cubicBezTo>
                  <a:cubicBezTo>
                    <a:pt x="66" y="40"/>
                    <a:pt x="64" y="76"/>
                    <a:pt x="77" y="101"/>
                  </a:cubicBezTo>
                  <a:cubicBezTo>
                    <a:pt x="79" y="104"/>
                    <a:pt x="81" y="107"/>
                    <a:pt x="83" y="110"/>
                  </a:cubicBezTo>
                  <a:close/>
                  <a:moveTo>
                    <a:pt x="38" y="126"/>
                  </a:moveTo>
                  <a:cubicBezTo>
                    <a:pt x="32" y="115"/>
                    <a:pt x="33" y="100"/>
                    <a:pt x="36" y="89"/>
                  </a:cubicBezTo>
                  <a:cubicBezTo>
                    <a:pt x="24" y="87"/>
                    <a:pt x="12" y="93"/>
                    <a:pt x="10" y="106"/>
                  </a:cubicBezTo>
                  <a:cubicBezTo>
                    <a:pt x="8" y="112"/>
                    <a:pt x="9" y="120"/>
                    <a:pt x="15" y="125"/>
                  </a:cubicBezTo>
                  <a:cubicBezTo>
                    <a:pt x="22" y="131"/>
                    <a:pt x="31" y="131"/>
                    <a:pt x="38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95325" y="3082544"/>
              <a:ext cx="647431" cy="527041"/>
            </a:xfrm>
            <a:custGeom>
              <a:avLst/>
              <a:gdLst>
                <a:gd name="T0" fmla="*/ 188 w 204"/>
                <a:gd name="T1" fmla="*/ 57 h 166"/>
                <a:gd name="T2" fmla="*/ 193 w 204"/>
                <a:gd name="T3" fmla="*/ 160 h 166"/>
                <a:gd name="T4" fmla="*/ 136 w 204"/>
                <a:gd name="T5" fmla="*/ 148 h 166"/>
                <a:gd name="T6" fmla="*/ 5 w 204"/>
                <a:gd name="T7" fmla="*/ 100 h 166"/>
                <a:gd name="T8" fmla="*/ 1 w 204"/>
                <a:gd name="T9" fmla="*/ 93 h 166"/>
                <a:gd name="T10" fmla="*/ 138 w 204"/>
                <a:gd name="T11" fmla="*/ 12 h 166"/>
                <a:gd name="T12" fmla="*/ 41 w 204"/>
                <a:gd name="T13" fmla="*/ 105 h 166"/>
                <a:gd name="T14" fmla="*/ 185 w 204"/>
                <a:gd name="T15" fmla="*/ 157 h 166"/>
                <a:gd name="T16" fmla="*/ 179 w 204"/>
                <a:gd name="T17" fmla="*/ 136 h 166"/>
                <a:gd name="T18" fmla="*/ 191 w 204"/>
                <a:gd name="T19" fmla="*/ 132 h 166"/>
                <a:gd name="T20" fmla="*/ 181 w 204"/>
                <a:gd name="T21" fmla="*/ 101 h 166"/>
                <a:gd name="T22" fmla="*/ 191 w 204"/>
                <a:gd name="T23" fmla="*/ 94 h 166"/>
                <a:gd name="T24" fmla="*/ 178 w 204"/>
                <a:gd name="T25" fmla="*/ 68 h 166"/>
                <a:gd name="T26" fmla="*/ 179 w 204"/>
                <a:gd name="T27" fmla="*/ 58 h 166"/>
                <a:gd name="T28" fmla="*/ 161 w 204"/>
                <a:gd name="T29" fmla="*/ 42 h 166"/>
                <a:gd name="T30" fmla="*/ 154 w 204"/>
                <a:gd name="T31" fmla="*/ 40 h 166"/>
                <a:gd name="T32" fmla="*/ 139 w 204"/>
                <a:gd name="T33" fmla="*/ 22 h 166"/>
                <a:gd name="T34" fmla="*/ 130 w 204"/>
                <a:gd name="T35" fmla="*/ 28 h 166"/>
                <a:gd name="T36" fmla="*/ 112 w 204"/>
                <a:gd name="T37" fmla="*/ 16 h 166"/>
                <a:gd name="T38" fmla="*/ 105 w 204"/>
                <a:gd name="T39" fmla="*/ 24 h 166"/>
                <a:gd name="T40" fmla="*/ 85 w 204"/>
                <a:gd name="T41" fmla="*/ 20 h 166"/>
                <a:gd name="T42" fmla="*/ 79 w 204"/>
                <a:gd name="T43" fmla="*/ 29 h 166"/>
                <a:gd name="T44" fmla="*/ 56 w 204"/>
                <a:gd name="T45" fmla="*/ 32 h 166"/>
                <a:gd name="T46" fmla="*/ 55 w 204"/>
                <a:gd name="T47" fmla="*/ 41 h 166"/>
                <a:gd name="T48" fmla="*/ 37 w 204"/>
                <a:gd name="T49" fmla="*/ 46 h 166"/>
                <a:gd name="T50" fmla="*/ 38 w 204"/>
                <a:gd name="T51" fmla="*/ 56 h 166"/>
                <a:gd name="T52" fmla="*/ 19 w 204"/>
                <a:gd name="T53" fmla="*/ 68 h 166"/>
                <a:gd name="T54" fmla="*/ 23 w 204"/>
                <a:gd name="T55" fmla="*/ 76 h 166"/>
                <a:gd name="T56" fmla="*/ 8 w 204"/>
                <a:gd name="T57" fmla="*/ 94 h 166"/>
                <a:gd name="T58" fmla="*/ 128 w 204"/>
                <a:gd name="T59" fmla="*/ 40 h 166"/>
                <a:gd name="T60" fmla="*/ 104 w 204"/>
                <a:gd name="T61" fmla="*/ 99 h 166"/>
                <a:gd name="T62" fmla="*/ 106 w 204"/>
                <a:gd name="T63" fmla="*/ 104 h 166"/>
                <a:gd name="T64" fmla="*/ 160 w 204"/>
                <a:gd name="T65" fmla="*/ 129 h 166"/>
                <a:gd name="T66" fmla="*/ 158 w 204"/>
                <a:gd name="T67" fmla="*/ 119 h 166"/>
                <a:gd name="T68" fmla="*/ 34 w 204"/>
                <a:gd name="T69" fmla="*/ 75 h 166"/>
                <a:gd name="T70" fmla="*/ 32 w 204"/>
                <a:gd name="T71" fmla="*/ 82 h 166"/>
                <a:gd name="T72" fmla="*/ 48 w 204"/>
                <a:gd name="T73" fmla="*/ 87 h 166"/>
                <a:gd name="T74" fmla="*/ 89 w 204"/>
                <a:gd name="T75" fmla="*/ 98 h 166"/>
                <a:gd name="T76" fmla="*/ 117 w 204"/>
                <a:gd name="T77" fmla="*/ 41 h 166"/>
                <a:gd name="T78" fmla="*/ 40 w 204"/>
                <a:gd name="T79" fmla="*/ 77 h 166"/>
                <a:gd name="T80" fmla="*/ 119 w 204"/>
                <a:gd name="T81" fmla="*/ 71 h 166"/>
                <a:gd name="T82" fmla="*/ 151 w 204"/>
                <a:gd name="T83" fmla="*/ 115 h 166"/>
                <a:gd name="T84" fmla="*/ 47 w 204"/>
                <a:gd name="T85" fmla="*/ 79 h 166"/>
                <a:gd name="T86" fmla="*/ 109 w 204"/>
                <a:gd name="T87" fmla="*/ 43 h 166"/>
                <a:gd name="T88" fmla="*/ 47 w 204"/>
                <a:gd name="T89" fmla="*/ 7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166">
                  <a:moveTo>
                    <a:pt x="138" y="12"/>
                  </a:moveTo>
                  <a:cubicBezTo>
                    <a:pt x="161" y="19"/>
                    <a:pt x="178" y="36"/>
                    <a:pt x="188" y="57"/>
                  </a:cubicBezTo>
                  <a:cubicBezTo>
                    <a:pt x="193" y="67"/>
                    <a:pt x="197" y="78"/>
                    <a:pt x="199" y="89"/>
                  </a:cubicBezTo>
                  <a:cubicBezTo>
                    <a:pt x="204" y="112"/>
                    <a:pt x="202" y="138"/>
                    <a:pt x="193" y="160"/>
                  </a:cubicBezTo>
                  <a:cubicBezTo>
                    <a:pt x="190" y="165"/>
                    <a:pt x="190" y="166"/>
                    <a:pt x="184" y="164"/>
                  </a:cubicBezTo>
                  <a:cubicBezTo>
                    <a:pt x="168" y="159"/>
                    <a:pt x="152" y="154"/>
                    <a:pt x="136" y="148"/>
                  </a:cubicBezTo>
                  <a:cubicBezTo>
                    <a:pt x="117" y="141"/>
                    <a:pt x="98" y="134"/>
                    <a:pt x="79" y="127"/>
                  </a:cubicBezTo>
                  <a:cubicBezTo>
                    <a:pt x="54" y="118"/>
                    <a:pt x="30" y="108"/>
                    <a:pt x="5" y="100"/>
                  </a:cubicBezTo>
                  <a:cubicBezTo>
                    <a:pt x="3" y="100"/>
                    <a:pt x="1" y="99"/>
                    <a:pt x="0" y="98"/>
                  </a:cubicBezTo>
                  <a:cubicBezTo>
                    <a:pt x="0" y="97"/>
                    <a:pt x="1" y="94"/>
                    <a:pt x="1" y="93"/>
                  </a:cubicBezTo>
                  <a:cubicBezTo>
                    <a:pt x="5" y="65"/>
                    <a:pt x="26" y="42"/>
                    <a:pt x="49" y="27"/>
                  </a:cubicBezTo>
                  <a:cubicBezTo>
                    <a:pt x="73" y="11"/>
                    <a:pt x="110" y="0"/>
                    <a:pt x="138" y="12"/>
                  </a:cubicBezTo>
                  <a:close/>
                  <a:moveTo>
                    <a:pt x="8" y="94"/>
                  </a:moveTo>
                  <a:cubicBezTo>
                    <a:pt x="19" y="97"/>
                    <a:pt x="30" y="101"/>
                    <a:pt x="41" y="105"/>
                  </a:cubicBezTo>
                  <a:cubicBezTo>
                    <a:pt x="60" y="112"/>
                    <a:pt x="78" y="118"/>
                    <a:pt x="97" y="125"/>
                  </a:cubicBezTo>
                  <a:cubicBezTo>
                    <a:pt x="126" y="135"/>
                    <a:pt x="156" y="146"/>
                    <a:pt x="185" y="157"/>
                  </a:cubicBezTo>
                  <a:cubicBezTo>
                    <a:pt x="187" y="151"/>
                    <a:pt x="188" y="145"/>
                    <a:pt x="189" y="139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4" y="135"/>
                    <a:pt x="176" y="128"/>
                    <a:pt x="181" y="129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22"/>
                    <a:pt x="193" y="112"/>
                    <a:pt x="192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76" y="101"/>
                    <a:pt x="176" y="94"/>
                    <a:pt x="181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84"/>
                    <a:pt x="187" y="74"/>
                    <a:pt x="182" y="65"/>
                  </a:cubicBezTo>
                  <a:cubicBezTo>
                    <a:pt x="181" y="66"/>
                    <a:pt x="179" y="67"/>
                    <a:pt x="178" y="68"/>
                  </a:cubicBezTo>
                  <a:cubicBezTo>
                    <a:pt x="174" y="71"/>
                    <a:pt x="170" y="65"/>
                    <a:pt x="174" y="62"/>
                  </a:cubicBezTo>
                  <a:cubicBezTo>
                    <a:pt x="175" y="61"/>
                    <a:pt x="177" y="60"/>
                    <a:pt x="179" y="58"/>
                  </a:cubicBezTo>
                  <a:cubicBezTo>
                    <a:pt x="174" y="51"/>
                    <a:pt x="169" y="44"/>
                    <a:pt x="163" y="38"/>
                  </a:cubicBezTo>
                  <a:cubicBezTo>
                    <a:pt x="162" y="40"/>
                    <a:pt x="161" y="41"/>
                    <a:pt x="161" y="42"/>
                  </a:cubicBezTo>
                  <a:cubicBezTo>
                    <a:pt x="160" y="44"/>
                    <a:pt x="158" y="45"/>
                    <a:pt x="156" y="44"/>
                  </a:cubicBezTo>
                  <a:cubicBezTo>
                    <a:pt x="154" y="44"/>
                    <a:pt x="153" y="42"/>
                    <a:pt x="154" y="40"/>
                  </a:cubicBezTo>
                  <a:cubicBezTo>
                    <a:pt x="155" y="38"/>
                    <a:pt x="156" y="36"/>
                    <a:pt x="157" y="34"/>
                  </a:cubicBezTo>
                  <a:cubicBezTo>
                    <a:pt x="151" y="29"/>
                    <a:pt x="146" y="25"/>
                    <a:pt x="139" y="22"/>
                  </a:cubicBezTo>
                  <a:cubicBezTo>
                    <a:pt x="138" y="24"/>
                    <a:pt x="137" y="27"/>
                    <a:pt x="137" y="29"/>
                  </a:cubicBezTo>
                  <a:cubicBezTo>
                    <a:pt x="136" y="34"/>
                    <a:pt x="129" y="32"/>
                    <a:pt x="130" y="28"/>
                  </a:cubicBezTo>
                  <a:cubicBezTo>
                    <a:pt x="130" y="25"/>
                    <a:pt x="131" y="22"/>
                    <a:pt x="133" y="19"/>
                  </a:cubicBezTo>
                  <a:cubicBezTo>
                    <a:pt x="126" y="17"/>
                    <a:pt x="119" y="16"/>
                    <a:pt x="112" y="16"/>
                  </a:cubicBezTo>
                  <a:cubicBezTo>
                    <a:pt x="112" y="18"/>
                    <a:pt x="112" y="20"/>
                    <a:pt x="113" y="22"/>
                  </a:cubicBezTo>
                  <a:cubicBezTo>
                    <a:pt x="113" y="27"/>
                    <a:pt x="106" y="29"/>
                    <a:pt x="105" y="24"/>
                  </a:cubicBezTo>
                  <a:cubicBezTo>
                    <a:pt x="105" y="21"/>
                    <a:pt x="105" y="19"/>
                    <a:pt x="105" y="16"/>
                  </a:cubicBezTo>
                  <a:cubicBezTo>
                    <a:pt x="98" y="17"/>
                    <a:pt x="91" y="18"/>
                    <a:pt x="85" y="20"/>
                  </a:cubicBezTo>
                  <a:cubicBezTo>
                    <a:pt x="85" y="22"/>
                    <a:pt x="86" y="25"/>
                    <a:pt x="86" y="27"/>
                  </a:cubicBezTo>
                  <a:cubicBezTo>
                    <a:pt x="87" y="31"/>
                    <a:pt x="80" y="33"/>
                    <a:pt x="79" y="29"/>
                  </a:cubicBezTo>
                  <a:cubicBezTo>
                    <a:pt x="78" y="27"/>
                    <a:pt x="78" y="24"/>
                    <a:pt x="78" y="22"/>
                  </a:cubicBezTo>
                  <a:cubicBezTo>
                    <a:pt x="70" y="25"/>
                    <a:pt x="63" y="28"/>
                    <a:pt x="56" y="32"/>
                  </a:cubicBezTo>
                  <a:cubicBezTo>
                    <a:pt x="57" y="33"/>
                    <a:pt x="59" y="35"/>
                    <a:pt x="60" y="36"/>
                  </a:cubicBezTo>
                  <a:cubicBezTo>
                    <a:pt x="64" y="39"/>
                    <a:pt x="58" y="45"/>
                    <a:pt x="55" y="41"/>
                  </a:cubicBezTo>
                  <a:cubicBezTo>
                    <a:pt x="53" y="39"/>
                    <a:pt x="52" y="38"/>
                    <a:pt x="50" y="36"/>
                  </a:cubicBezTo>
                  <a:cubicBezTo>
                    <a:pt x="45" y="39"/>
                    <a:pt x="41" y="42"/>
                    <a:pt x="37" y="46"/>
                  </a:cubicBezTo>
                  <a:cubicBezTo>
                    <a:pt x="39" y="47"/>
                    <a:pt x="40" y="49"/>
                    <a:pt x="42" y="50"/>
                  </a:cubicBezTo>
                  <a:cubicBezTo>
                    <a:pt x="46" y="53"/>
                    <a:pt x="41" y="59"/>
                    <a:pt x="38" y="56"/>
                  </a:cubicBezTo>
                  <a:cubicBezTo>
                    <a:pt x="36" y="54"/>
                    <a:pt x="34" y="53"/>
                    <a:pt x="32" y="51"/>
                  </a:cubicBezTo>
                  <a:cubicBezTo>
                    <a:pt x="27" y="56"/>
                    <a:pt x="22" y="62"/>
                    <a:pt x="19" y="68"/>
                  </a:cubicBezTo>
                  <a:cubicBezTo>
                    <a:pt x="21" y="68"/>
                    <a:pt x="23" y="69"/>
                    <a:pt x="25" y="69"/>
                  </a:cubicBezTo>
                  <a:cubicBezTo>
                    <a:pt x="29" y="70"/>
                    <a:pt x="28" y="77"/>
                    <a:pt x="23" y="76"/>
                  </a:cubicBezTo>
                  <a:cubicBezTo>
                    <a:pt x="20" y="76"/>
                    <a:pt x="18" y="75"/>
                    <a:pt x="15" y="74"/>
                  </a:cubicBezTo>
                  <a:cubicBezTo>
                    <a:pt x="12" y="80"/>
                    <a:pt x="10" y="87"/>
                    <a:pt x="8" y="94"/>
                  </a:cubicBezTo>
                  <a:close/>
                  <a:moveTo>
                    <a:pt x="158" y="119"/>
                  </a:moveTo>
                  <a:cubicBezTo>
                    <a:pt x="163" y="90"/>
                    <a:pt x="154" y="57"/>
                    <a:pt x="128" y="40"/>
                  </a:cubicBezTo>
                  <a:cubicBezTo>
                    <a:pt x="126" y="39"/>
                    <a:pt x="123" y="39"/>
                    <a:pt x="123" y="42"/>
                  </a:cubicBezTo>
                  <a:cubicBezTo>
                    <a:pt x="115" y="61"/>
                    <a:pt x="109" y="80"/>
                    <a:pt x="104" y="99"/>
                  </a:cubicBezTo>
                  <a:cubicBezTo>
                    <a:pt x="104" y="101"/>
                    <a:pt x="105" y="103"/>
                    <a:pt x="106" y="103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24" y="112"/>
                    <a:pt x="142" y="120"/>
                    <a:pt x="160" y="12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4" y="130"/>
                    <a:pt x="166" y="125"/>
                    <a:pt x="163" y="122"/>
                  </a:cubicBezTo>
                  <a:cubicBezTo>
                    <a:pt x="162" y="121"/>
                    <a:pt x="160" y="120"/>
                    <a:pt x="158" y="119"/>
                  </a:cubicBezTo>
                  <a:close/>
                  <a:moveTo>
                    <a:pt x="40" y="77"/>
                  </a:moveTo>
                  <a:cubicBezTo>
                    <a:pt x="38" y="76"/>
                    <a:pt x="36" y="76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0" y="75"/>
                    <a:pt x="29" y="81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7" y="84"/>
                    <a:pt x="43" y="86"/>
                    <a:pt x="48" y="87"/>
                  </a:cubicBezTo>
                  <a:cubicBezTo>
                    <a:pt x="55" y="89"/>
                    <a:pt x="62" y="91"/>
                    <a:pt x="68" y="93"/>
                  </a:cubicBezTo>
                  <a:cubicBezTo>
                    <a:pt x="75" y="95"/>
                    <a:pt x="82" y="97"/>
                    <a:pt x="89" y="98"/>
                  </a:cubicBezTo>
                  <a:cubicBezTo>
                    <a:pt x="91" y="99"/>
                    <a:pt x="93" y="98"/>
                    <a:pt x="94" y="96"/>
                  </a:cubicBezTo>
                  <a:cubicBezTo>
                    <a:pt x="102" y="78"/>
                    <a:pt x="110" y="60"/>
                    <a:pt x="117" y="41"/>
                  </a:cubicBezTo>
                  <a:cubicBezTo>
                    <a:pt x="118" y="38"/>
                    <a:pt x="116" y="36"/>
                    <a:pt x="114" y="36"/>
                  </a:cubicBezTo>
                  <a:cubicBezTo>
                    <a:pt x="83" y="32"/>
                    <a:pt x="55" y="51"/>
                    <a:pt x="40" y="77"/>
                  </a:cubicBezTo>
                  <a:close/>
                  <a:moveTo>
                    <a:pt x="128" y="49"/>
                  </a:moveTo>
                  <a:cubicBezTo>
                    <a:pt x="125" y="56"/>
                    <a:pt x="122" y="63"/>
                    <a:pt x="119" y="71"/>
                  </a:cubicBezTo>
                  <a:cubicBezTo>
                    <a:pt x="118" y="75"/>
                    <a:pt x="110" y="98"/>
                    <a:pt x="116" y="101"/>
                  </a:cubicBezTo>
                  <a:cubicBezTo>
                    <a:pt x="127" y="106"/>
                    <a:pt x="140" y="110"/>
                    <a:pt x="151" y="115"/>
                  </a:cubicBezTo>
                  <a:cubicBezTo>
                    <a:pt x="155" y="91"/>
                    <a:pt x="147" y="64"/>
                    <a:pt x="128" y="49"/>
                  </a:cubicBezTo>
                  <a:close/>
                  <a:moveTo>
                    <a:pt x="47" y="79"/>
                  </a:moveTo>
                  <a:cubicBezTo>
                    <a:pt x="59" y="82"/>
                    <a:pt x="72" y="86"/>
                    <a:pt x="84" y="89"/>
                  </a:cubicBezTo>
                  <a:cubicBezTo>
                    <a:pt x="93" y="92"/>
                    <a:pt x="105" y="53"/>
                    <a:pt x="109" y="43"/>
                  </a:cubicBezTo>
                  <a:cubicBezTo>
                    <a:pt x="100" y="42"/>
                    <a:pt x="90" y="44"/>
                    <a:pt x="82" y="48"/>
                  </a:cubicBezTo>
                  <a:cubicBezTo>
                    <a:pt x="67" y="54"/>
                    <a:pt x="55" y="65"/>
                    <a:pt x="47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59858" y="2132801"/>
              <a:ext cx="730366" cy="654119"/>
            </a:xfrm>
            <a:custGeom>
              <a:avLst/>
              <a:gdLst>
                <a:gd name="T0" fmla="*/ 219 w 230"/>
                <a:gd name="T1" fmla="*/ 120 h 206"/>
                <a:gd name="T2" fmla="*/ 230 w 230"/>
                <a:gd name="T3" fmla="*/ 124 h 206"/>
                <a:gd name="T4" fmla="*/ 167 w 230"/>
                <a:gd name="T5" fmla="*/ 206 h 206"/>
                <a:gd name="T6" fmla="*/ 137 w 230"/>
                <a:gd name="T7" fmla="*/ 203 h 206"/>
                <a:gd name="T8" fmla="*/ 60 w 230"/>
                <a:gd name="T9" fmla="*/ 188 h 206"/>
                <a:gd name="T10" fmla="*/ 30 w 230"/>
                <a:gd name="T11" fmla="*/ 183 h 206"/>
                <a:gd name="T12" fmla="*/ 28 w 230"/>
                <a:gd name="T13" fmla="*/ 179 h 206"/>
                <a:gd name="T14" fmla="*/ 4 w 230"/>
                <a:gd name="T15" fmla="*/ 91 h 206"/>
                <a:gd name="T16" fmla="*/ 5 w 230"/>
                <a:gd name="T17" fmla="*/ 90 h 206"/>
                <a:gd name="T18" fmla="*/ 92 w 230"/>
                <a:gd name="T19" fmla="*/ 78 h 206"/>
                <a:gd name="T20" fmla="*/ 119 w 230"/>
                <a:gd name="T21" fmla="*/ 4 h 206"/>
                <a:gd name="T22" fmla="*/ 127 w 230"/>
                <a:gd name="T23" fmla="*/ 1 h 206"/>
                <a:gd name="T24" fmla="*/ 159 w 230"/>
                <a:gd name="T25" fmla="*/ 29 h 206"/>
                <a:gd name="T26" fmla="*/ 125 w 230"/>
                <a:gd name="T27" fmla="*/ 38 h 206"/>
                <a:gd name="T28" fmla="*/ 157 w 230"/>
                <a:gd name="T29" fmla="*/ 198 h 206"/>
                <a:gd name="T30" fmla="*/ 156 w 230"/>
                <a:gd name="T31" fmla="*/ 186 h 206"/>
                <a:gd name="T32" fmla="*/ 167 w 230"/>
                <a:gd name="T33" fmla="*/ 198 h 206"/>
                <a:gd name="T34" fmla="*/ 196 w 230"/>
                <a:gd name="T35" fmla="*/ 131 h 206"/>
                <a:gd name="T36" fmla="*/ 128 w 230"/>
                <a:gd name="T37" fmla="*/ 144 h 206"/>
                <a:gd name="T38" fmla="*/ 98 w 230"/>
                <a:gd name="T39" fmla="*/ 146 h 206"/>
                <a:gd name="T40" fmla="*/ 10 w 230"/>
                <a:gd name="T41" fmla="*/ 101 h 206"/>
                <a:gd name="T42" fmla="*/ 44 w 230"/>
                <a:gd name="T43" fmla="*/ 166 h 206"/>
                <a:gd name="T44" fmla="*/ 39 w 230"/>
                <a:gd name="T45" fmla="*/ 177 h 206"/>
                <a:gd name="T46" fmla="*/ 96 w 230"/>
                <a:gd name="T47" fmla="*/ 188 h 206"/>
                <a:gd name="T48" fmla="*/ 157 w 230"/>
                <a:gd name="T49" fmla="*/ 198 h 206"/>
                <a:gd name="T50" fmla="*/ 68 w 230"/>
                <a:gd name="T51" fmla="*/ 161 h 206"/>
                <a:gd name="T52" fmla="*/ 52 w 230"/>
                <a:gd name="T53" fmla="*/ 161 h 206"/>
                <a:gd name="T54" fmla="*/ 76 w 230"/>
                <a:gd name="T55" fmla="*/ 156 h 206"/>
                <a:gd name="T56" fmla="*/ 85 w 230"/>
                <a:gd name="T57" fmla="*/ 143 h 206"/>
                <a:gd name="T58" fmla="*/ 76 w 230"/>
                <a:gd name="T59" fmla="*/ 156 h 206"/>
                <a:gd name="T60" fmla="*/ 142 w 230"/>
                <a:gd name="T61" fmla="*/ 185 h 206"/>
                <a:gd name="T62" fmla="*/ 137 w 230"/>
                <a:gd name="T63" fmla="*/ 169 h 206"/>
                <a:gd name="T64" fmla="*/ 111 w 230"/>
                <a:gd name="T65" fmla="*/ 155 h 206"/>
                <a:gd name="T66" fmla="*/ 126 w 230"/>
                <a:gd name="T67" fmla="*/ 159 h 206"/>
                <a:gd name="T68" fmla="*/ 111 w 230"/>
                <a:gd name="T69" fmla="*/ 155 h 206"/>
                <a:gd name="T70" fmla="*/ 124 w 230"/>
                <a:gd name="T71" fmla="*/ 31 h 206"/>
                <a:gd name="T72" fmla="*/ 151 w 230"/>
                <a:gd name="T73" fmla="*/ 25 h 206"/>
                <a:gd name="T74" fmla="*/ 145 w 230"/>
                <a:gd name="T75" fmla="*/ 21 h 206"/>
                <a:gd name="T76" fmla="*/ 125 w 230"/>
                <a:gd name="T77" fmla="*/ 9 h 206"/>
                <a:gd name="T78" fmla="*/ 106 w 230"/>
                <a:gd name="T79" fmla="*/ 93 h 206"/>
                <a:gd name="T80" fmla="*/ 106 w 230"/>
                <a:gd name="T81" fmla="*/ 96 h 206"/>
                <a:gd name="T82" fmla="*/ 94 w 230"/>
                <a:gd name="T83" fmla="*/ 137 h 206"/>
                <a:gd name="T84" fmla="*/ 114 w 230"/>
                <a:gd name="T85" fmla="*/ 138 h 206"/>
                <a:gd name="T86" fmla="*/ 114 w 230"/>
                <a:gd name="T87" fmla="*/ 95 h 206"/>
                <a:gd name="T88" fmla="*/ 114 w 230"/>
                <a:gd name="T89" fmla="*/ 68 h 206"/>
                <a:gd name="T90" fmla="*/ 145 w 230"/>
                <a:gd name="T91" fmla="*/ 134 h 206"/>
                <a:gd name="T92" fmla="*/ 135 w 230"/>
                <a:gd name="T93" fmla="*/ 103 h 206"/>
                <a:gd name="T94" fmla="*/ 135 w 230"/>
                <a:gd name="T95" fmla="*/ 100 h 206"/>
                <a:gd name="T96" fmla="*/ 121 w 230"/>
                <a:gd name="T97" fmla="*/ 96 h 206"/>
                <a:gd name="T98" fmla="*/ 121 w 230"/>
                <a:gd name="T99" fmla="*/ 99 h 206"/>
                <a:gd name="T100" fmla="*/ 107 w 230"/>
                <a:gd name="T101" fmla="*/ 68 h 206"/>
                <a:gd name="T102" fmla="*/ 74 w 230"/>
                <a:gd name="T103" fmla="*/ 127 h 206"/>
                <a:gd name="T104" fmla="*/ 101 w 230"/>
                <a:gd name="T105" fmla="*/ 88 h 206"/>
                <a:gd name="T106" fmla="*/ 200 w 230"/>
                <a:gd name="T107" fmla="*/ 122 h 206"/>
                <a:gd name="T108" fmla="*/ 152 w 230"/>
                <a:gd name="T109" fmla="*/ 132 h 206"/>
                <a:gd name="T110" fmla="*/ 81 w 230"/>
                <a:gd name="T111" fmla="*/ 99 h 206"/>
                <a:gd name="T112" fmla="*/ 68 w 230"/>
                <a:gd name="T113" fmla="*/ 1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" h="206">
                  <a:moveTo>
                    <a:pt x="142" y="100"/>
                  </a:moveTo>
                  <a:cubicBezTo>
                    <a:pt x="168" y="107"/>
                    <a:pt x="193" y="114"/>
                    <a:pt x="219" y="120"/>
                  </a:cubicBezTo>
                  <a:cubicBezTo>
                    <a:pt x="222" y="119"/>
                    <a:pt x="224" y="119"/>
                    <a:pt x="226" y="119"/>
                  </a:cubicBezTo>
                  <a:cubicBezTo>
                    <a:pt x="229" y="119"/>
                    <a:pt x="230" y="122"/>
                    <a:pt x="230" y="124"/>
                  </a:cubicBezTo>
                  <a:cubicBezTo>
                    <a:pt x="222" y="147"/>
                    <a:pt x="191" y="196"/>
                    <a:pt x="168" y="206"/>
                  </a:cubicBezTo>
                  <a:cubicBezTo>
                    <a:pt x="168" y="206"/>
                    <a:pt x="168" y="206"/>
                    <a:pt x="167" y="206"/>
                  </a:cubicBezTo>
                  <a:cubicBezTo>
                    <a:pt x="163" y="206"/>
                    <a:pt x="159" y="206"/>
                    <a:pt x="155" y="205"/>
                  </a:cubicBezTo>
                  <a:cubicBezTo>
                    <a:pt x="149" y="204"/>
                    <a:pt x="143" y="204"/>
                    <a:pt x="137" y="203"/>
                  </a:cubicBezTo>
                  <a:cubicBezTo>
                    <a:pt x="123" y="200"/>
                    <a:pt x="109" y="198"/>
                    <a:pt x="95" y="195"/>
                  </a:cubicBezTo>
                  <a:cubicBezTo>
                    <a:pt x="84" y="193"/>
                    <a:pt x="72" y="191"/>
                    <a:pt x="60" y="188"/>
                  </a:cubicBezTo>
                  <a:cubicBezTo>
                    <a:pt x="51" y="187"/>
                    <a:pt x="42" y="185"/>
                    <a:pt x="33" y="184"/>
                  </a:cubicBezTo>
                  <a:cubicBezTo>
                    <a:pt x="32" y="184"/>
                    <a:pt x="31" y="184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8" y="183"/>
                    <a:pt x="27" y="181"/>
                    <a:pt x="28" y="179"/>
                  </a:cubicBezTo>
                  <a:cubicBezTo>
                    <a:pt x="18" y="151"/>
                    <a:pt x="10" y="123"/>
                    <a:pt x="1" y="96"/>
                  </a:cubicBezTo>
                  <a:cubicBezTo>
                    <a:pt x="0" y="94"/>
                    <a:pt x="2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32" y="91"/>
                    <a:pt x="59" y="91"/>
                    <a:pt x="85" y="91"/>
                  </a:cubicBezTo>
                  <a:cubicBezTo>
                    <a:pt x="87" y="87"/>
                    <a:pt x="90" y="82"/>
                    <a:pt x="92" y="78"/>
                  </a:cubicBezTo>
                  <a:cubicBezTo>
                    <a:pt x="100" y="63"/>
                    <a:pt x="108" y="48"/>
                    <a:pt x="117" y="34"/>
                  </a:cubicBezTo>
                  <a:cubicBezTo>
                    <a:pt x="118" y="24"/>
                    <a:pt x="118" y="14"/>
                    <a:pt x="119" y="4"/>
                  </a:cubicBezTo>
                  <a:cubicBezTo>
                    <a:pt x="119" y="3"/>
                    <a:pt x="120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36" y="8"/>
                    <a:pt x="154" y="15"/>
                    <a:pt x="161" y="24"/>
                  </a:cubicBezTo>
                  <a:cubicBezTo>
                    <a:pt x="162" y="26"/>
                    <a:pt x="161" y="29"/>
                    <a:pt x="159" y="29"/>
                  </a:cubicBezTo>
                  <a:cubicBezTo>
                    <a:pt x="153" y="31"/>
                    <a:pt x="146" y="33"/>
                    <a:pt x="140" y="35"/>
                  </a:cubicBezTo>
                  <a:cubicBezTo>
                    <a:pt x="135" y="36"/>
                    <a:pt x="130" y="37"/>
                    <a:pt x="125" y="38"/>
                  </a:cubicBezTo>
                  <a:cubicBezTo>
                    <a:pt x="131" y="59"/>
                    <a:pt x="136" y="80"/>
                    <a:pt x="142" y="100"/>
                  </a:cubicBezTo>
                  <a:close/>
                  <a:moveTo>
                    <a:pt x="157" y="198"/>
                  </a:moveTo>
                  <a:cubicBezTo>
                    <a:pt x="155" y="196"/>
                    <a:pt x="153" y="194"/>
                    <a:pt x="151" y="191"/>
                  </a:cubicBezTo>
                  <a:cubicBezTo>
                    <a:pt x="148" y="188"/>
                    <a:pt x="153" y="183"/>
                    <a:pt x="156" y="186"/>
                  </a:cubicBezTo>
                  <a:cubicBezTo>
                    <a:pt x="159" y="190"/>
                    <a:pt x="163" y="194"/>
                    <a:pt x="166" y="197"/>
                  </a:cubicBezTo>
                  <a:cubicBezTo>
                    <a:pt x="167" y="197"/>
                    <a:pt x="167" y="198"/>
                    <a:pt x="167" y="198"/>
                  </a:cubicBezTo>
                  <a:cubicBezTo>
                    <a:pt x="187" y="188"/>
                    <a:pt x="212" y="148"/>
                    <a:pt x="221" y="127"/>
                  </a:cubicBezTo>
                  <a:cubicBezTo>
                    <a:pt x="213" y="128"/>
                    <a:pt x="204" y="129"/>
                    <a:pt x="196" y="131"/>
                  </a:cubicBezTo>
                  <a:cubicBezTo>
                    <a:pt x="186" y="132"/>
                    <a:pt x="176" y="135"/>
                    <a:pt x="166" y="137"/>
                  </a:cubicBezTo>
                  <a:cubicBezTo>
                    <a:pt x="153" y="139"/>
                    <a:pt x="140" y="142"/>
                    <a:pt x="128" y="144"/>
                  </a:cubicBezTo>
                  <a:cubicBezTo>
                    <a:pt x="119" y="145"/>
                    <a:pt x="107" y="147"/>
                    <a:pt x="98" y="146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82" y="142"/>
                    <a:pt x="65" y="133"/>
                    <a:pt x="50" y="124"/>
                  </a:cubicBezTo>
                  <a:cubicBezTo>
                    <a:pt x="37" y="117"/>
                    <a:pt x="24" y="108"/>
                    <a:pt x="10" y="101"/>
                  </a:cubicBezTo>
                  <a:cubicBezTo>
                    <a:pt x="18" y="125"/>
                    <a:pt x="25" y="149"/>
                    <a:pt x="33" y="172"/>
                  </a:cubicBezTo>
                  <a:cubicBezTo>
                    <a:pt x="37" y="170"/>
                    <a:pt x="41" y="168"/>
                    <a:pt x="44" y="166"/>
                  </a:cubicBezTo>
                  <a:cubicBezTo>
                    <a:pt x="48" y="164"/>
                    <a:pt x="52" y="170"/>
                    <a:pt x="48" y="173"/>
                  </a:cubicBezTo>
                  <a:cubicBezTo>
                    <a:pt x="45" y="174"/>
                    <a:pt x="42" y="176"/>
                    <a:pt x="39" y="177"/>
                  </a:cubicBezTo>
                  <a:cubicBezTo>
                    <a:pt x="47" y="179"/>
                    <a:pt x="54" y="180"/>
                    <a:pt x="62" y="181"/>
                  </a:cubicBezTo>
                  <a:cubicBezTo>
                    <a:pt x="73" y="184"/>
                    <a:pt x="85" y="186"/>
                    <a:pt x="96" y="188"/>
                  </a:cubicBezTo>
                  <a:cubicBezTo>
                    <a:pt x="108" y="190"/>
                    <a:pt x="121" y="193"/>
                    <a:pt x="133" y="195"/>
                  </a:cubicBezTo>
                  <a:cubicBezTo>
                    <a:pt x="141" y="196"/>
                    <a:pt x="149" y="197"/>
                    <a:pt x="157" y="198"/>
                  </a:cubicBezTo>
                  <a:close/>
                  <a:moveTo>
                    <a:pt x="56" y="167"/>
                  </a:moveTo>
                  <a:cubicBezTo>
                    <a:pt x="60" y="165"/>
                    <a:pt x="64" y="163"/>
                    <a:pt x="68" y="161"/>
                  </a:cubicBezTo>
                  <a:cubicBezTo>
                    <a:pt x="72" y="158"/>
                    <a:pt x="69" y="152"/>
                    <a:pt x="64" y="154"/>
                  </a:cubicBezTo>
                  <a:cubicBezTo>
                    <a:pt x="60" y="157"/>
                    <a:pt x="56" y="158"/>
                    <a:pt x="52" y="161"/>
                  </a:cubicBezTo>
                  <a:cubicBezTo>
                    <a:pt x="48" y="163"/>
                    <a:pt x="51" y="169"/>
                    <a:pt x="56" y="167"/>
                  </a:cubicBezTo>
                  <a:close/>
                  <a:moveTo>
                    <a:pt x="76" y="156"/>
                  </a:moveTo>
                  <a:cubicBezTo>
                    <a:pt x="80" y="154"/>
                    <a:pt x="85" y="152"/>
                    <a:pt x="89" y="150"/>
                  </a:cubicBezTo>
                  <a:cubicBezTo>
                    <a:pt x="93" y="147"/>
                    <a:pt x="89" y="141"/>
                    <a:pt x="85" y="143"/>
                  </a:cubicBezTo>
                  <a:cubicBezTo>
                    <a:pt x="81" y="146"/>
                    <a:pt x="77" y="148"/>
                    <a:pt x="73" y="150"/>
                  </a:cubicBezTo>
                  <a:cubicBezTo>
                    <a:pt x="69" y="152"/>
                    <a:pt x="72" y="158"/>
                    <a:pt x="76" y="156"/>
                  </a:cubicBezTo>
                  <a:close/>
                  <a:moveTo>
                    <a:pt x="132" y="174"/>
                  </a:moveTo>
                  <a:cubicBezTo>
                    <a:pt x="135" y="177"/>
                    <a:pt x="138" y="181"/>
                    <a:pt x="142" y="185"/>
                  </a:cubicBezTo>
                  <a:cubicBezTo>
                    <a:pt x="145" y="188"/>
                    <a:pt x="150" y="183"/>
                    <a:pt x="147" y="179"/>
                  </a:cubicBezTo>
                  <a:cubicBezTo>
                    <a:pt x="144" y="176"/>
                    <a:pt x="140" y="172"/>
                    <a:pt x="137" y="169"/>
                  </a:cubicBezTo>
                  <a:cubicBezTo>
                    <a:pt x="134" y="165"/>
                    <a:pt x="129" y="170"/>
                    <a:pt x="132" y="174"/>
                  </a:cubicBezTo>
                  <a:close/>
                  <a:moveTo>
                    <a:pt x="111" y="155"/>
                  </a:moveTo>
                  <a:cubicBezTo>
                    <a:pt x="114" y="158"/>
                    <a:pt x="118" y="162"/>
                    <a:pt x="121" y="165"/>
                  </a:cubicBezTo>
                  <a:cubicBezTo>
                    <a:pt x="125" y="168"/>
                    <a:pt x="129" y="162"/>
                    <a:pt x="126" y="159"/>
                  </a:cubicBezTo>
                  <a:cubicBezTo>
                    <a:pt x="122" y="156"/>
                    <a:pt x="119" y="153"/>
                    <a:pt x="116" y="149"/>
                  </a:cubicBezTo>
                  <a:cubicBezTo>
                    <a:pt x="112" y="146"/>
                    <a:pt x="107" y="152"/>
                    <a:pt x="111" y="155"/>
                  </a:cubicBezTo>
                  <a:close/>
                  <a:moveTo>
                    <a:pt x="125" y="9"/>
                  </a:moveTo>
                  <a:cubicBezTo>
                    <a:pt x="125" y="16"/>
                    <a:pt x="125" y="24"/>
                    <a:pt x="124" y="31"/>
                  </a:cubicBezTo>
                  <a:cubicBezTo>
                    <a:pt x="131" y="29"/>
                    <a:pt x="137" y="28"/>
                    <a:pt x="144" y="26"/>
                  </a:cubicBezTo>
                  <a:cubicBezTo>
                    <a:pt x="146" y="26"/>
                    <a:pt x="149" y="26"/>
                    <a:pt x="151" y="25"/>
                  </a:cubicBezTo>
                  <a:cubicBezTo>
                    <a:pt x="151" y="25"/>
                    <a:pt x="152" y="25"/>
                    <a:pt x="152" y="25"/>
                  </a:cubicBezTo>
                  <a:cubicBezTo>
                    <a:pt x="150" y="23"/>
                    <a:pt x="146" y="21"/>
                    <a:pt x="145" y="21"/>
                  </a:cubicBezTo>
                  <a:cubicBezTo>
                    <a:pt x="140" y="18"/>
                    <a:pt x="134" y="14"/>
                    <a:pt x="129" y="11"/>
                  </a:cubicBezTo>
                  <a:cubicBezTo>
                    <a:pt x="128" y="10"/>
                    <a:pt x="127" y="10"/>
                    <a:pt x="125" y="9"/>
                  </a:cubicBezTo>
                  <a:close/>
                  <a:moveTo>
                    <a:pt x="114" y="68"/>
                  </a:moveTo>
                  <a:cubicBezTo>
                    <a:pt x="112" y="76"/>
                    <a:pt x="109" y="85"/>
                    <a:pt x="106" y="9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105"/>
                    <a:pt x="101" y="113"/>
                    <a:pt x="98" y="122"/>
                  </a:cubicBezTo>
                  <a:cubicBezTo>
                    <a:pt x="97" y="127"/>
                    <a:pt x="95" y="132"/>
                    <a:pt x="94" y="137"/>
                  </a:cubicBezTo>
                  <a:cubicBezTo>
                    <a:pt x="96" y="138"/>
                    <a:pt x="98" y="138"/>
                    <a:pt x="100" y="139"/>
                  </a:cubicBezTo>
                  <a:cubicBezTo>
                    <a:pt x="104" y="139"/>
                    <a:pt x="109" y="139"/>
                    <a:pt x="114" y="138"/>
                  </a:cubicBezTo>
                  <a:cubicBezTo>
                    <a:pt x="114" y="125"/>
                    <a:pt x="114" y="111"/>
                    <a:pt x="114" y="98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86"/>
                    <a:pt x="114" y="77"/>
                    <a:pt x="114" y="68"/>
                  </a:cubicBezTo>
                  <a:close/>
                  <a:moveTo>
                    <a:pt x="121" y="138"/>
                  </a:moveTo>
                  <a:cubicBezTo>
                    <a:pt x="129" y="137"/>
                    <a:pt x="137" y="135"/>
                    <a:pt x="145" y="134"/>
                  </a:cubicBezTo>
                  <a:cubicBezTo>
                    <a:pt x="143" y="130"/>
                    <a:pt x="142" y="126"/>
                    <a:pt x="141" y="122"/>
                  </a:cubicBezTo>
                  <a:cubicBezTo>
                    <a:pt x="139" y="116"/>
                    <a:pt x="137" y="109"/>
                    <a:pt x="135" y="103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0" y="85"/>
                    <a:pt x="126" y="69"/>
                    <a:pt x="122" y="54"/>
                  </a:cubicBezTo>
                  <a:cubicBezTo>
                    <a:pt x="122" y="68"/>
                    <a:pt x="121" y="82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12"/>
                    <a:pt x="121" y="125"/>
                    <a:pt x="121" y="138"/>
                  </a:cubicBezTo>
                  <a:close/>
                  <a:moveTo>
                    <a:pt x="107" y="68"/>
                  </a:moveTo>
                  <a:cubicBezTo>
                    <a:pt x="104" y="72"/>
                    <a:pt x="101" y="77"/>
                    <a:pt x="99" y="82"/>
                  </a:cubicBezTo>
                  <a:cubicBezTo>
                    <a:pt x="90" y="97"/>
                    <a:pt x="82" y="112"/>
                    <a:pt x="74" y="127"/>
                  </a:cubicBezTo>
                  <a:cubicBezTo>
                    <a:pt x="79" y="129"/>
                    <a:pt x="83" y="132"/>
                    <a:pt x="87" y="134"/>
                  </a:cubicBezTo>
                  <a:cubicBezTo>
                    <a:pt x="92" y="119"/>
                    <a:pt x="96" y="103"/>
                    <a:pt x="101" y="88"/>
                  </a:cubicBezTo>
                  <a:cubicBezTo>
                    <a:pt x="103" y="81"/>
                    <a:pt x="105" y="75"/>
                    <a:pt x="107" y="68"/>
                  </a:cubicBezTo>
                  <a:close/>
                  <a:moveTo>
                    <a:pt x="200" y="122"/>
                  </a:moveTo>
                  <a:cubicBezTo>
                    <a:pt x="181" y="118"/>
                    <a:pt x="163" y="114"/>
                    <a:pt x="145" y="109"/>
                  </a:cubicBezTo>
                  <a:cubicBezTo>
                    <a:pt x="147" y="116"/>
                    <a:pt x="149" y="124"/>
                    <a:pt x="152" y="132"/>
                  </a:cubicBezTo>
                  <a:cubicBezTo>
                    <a:pt x="168" y="129"/>
                    <a:pt x="184" y="125"/>
                    <a:pt x="200" y="122"/>
                  </a:cubicBezTo>
                  <a:close/>
                  <a:moveTo>
                    <a:pt x="81" y="99"/>
                  </a:moveTo>
                  <a:cubicBezTo>
                    <a:pt x="61" y="98"/>
                    <a:pt x="40" y="97"/>
                    <a:pt x="19" y="97"/>
                  </a:cubicBezTo>
                  <a:cubicBezTo>
                    <a:pt x="36" y="106"/>
                    <a:pt x="52" y="115"/>
                    <a:pt x="68" y="124"/>
                  </a:cubicBezTo>
                  <a:cubicBezTo>
                    <a:pt x="73" y="115"/>
                    <a:pt x="77" y="107"/>
                    <a:pt x="81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5274" y="5622773"/>
              <a:ext cx="1021977" cy="785210"/>
            </a:xfrm>
            <a:custGeom>
              <a:avLst/>
              <a:gdLst>
                <a:gd name="T0" fmla="*/ 308 w 322"/>
                <a:gd name="T1" fmla="*/ 170 h 247"/>
                <a:gd name="T2" fmla="*/ 316 w 322"/>
                <a:gd name="T3" fmla="*/ 171 h 247"/>
                <a:gd name="T4" fmla="*/ 308 w 322"/>
                <a:gd name="T5" fmla="*/ 217 h 247"/>
                <a:gd name="T6" fmla="*/ 212 w 322"/>
                <a:gd name="T7" fmla="*/ 229 h 247"/>
                <a:gd name="T8" fmla="*/ 210 w 322"/>
                <a:gd name="T9" fmla="*/ 185 h 247"/>
                <a:gd name="T10" fmla="*/ 167 w 322"/>
                <a:gd name="T11" fmla="*/ 160 h 247"/>
                <a:gd name="T12" fmla="*/ 63 w 322"/>
                <a:gd name="T13" fmla="*/ 92 h 247"/>
                <a:gd name="T14" fmla="*/ 5 w 322"/>
                <a:gd name="T15" fmla="*/ 20 h 247"/>
                <a:gd name="T16" fmla="*/ 60 w 322"/>
                <a:gd name="T17" fmla="*/ 23 h 247"/>
                <a:gd name="T18" fmla="*/ 131 w 322"/>
                <a:gd name="T19" fmla="*/ 83 h 247"/>
                <a:gd name="T20" fmla="*/ 219 w 322"/>
                <a:gd name="T21" fmla="*/ 172 h 247"/>
                <a:gd name="T22" fmla="*/ 255 w 322"/>
                <a:gd name="T23" fmla="*/ 165 h 247"/>
                <a:gd name="T24" fmla="*/ 283 w 322"/>
                <a:gd name="T25" fmla="*/ 175 h 247"/>
                <a:gd name="T26" fmla="*/ 141 w 322"/>
                <a:gd name="T27" fmla="*/ 136 h 247"/>
                <a:gd name="T28" fmla="*/ 157 w 322"/>
                <a:gd name="T29" fmla="*/ 118 h 247"/>
                <a:gd name="T30" fmla="*/ 141 w 322"/>
                <a:gd name="T31" fmla="*/ 136 h 247"/>
                <a:gd name="T32" fmla="*/ 192 w 322"/>
                <a:gd name="T33" fmla="*/ 167 h 247"/>
                <a:gd name="T34" fmla="*/ 219 w 322"/>
                <a:gd name="T35" fmla="*/ 182 h 247"/>
                <a:gd name="T36" fmla="*/ 199 w 322"/>
                <a:gd name="T37" fmla="*/ 161 h 247"/>
                <a:gd name="T38" fmla="*/ 151 w 322"/>
                <a:gd name="T39" fmla="*/ 142 h 247"/>
                <a:gd name="T40" fmla="*/ 135 w 322"/>
                <a:gd name="T41" fmla="*/ 131 h 247"/>
                <a:gd name="T42" fmla="*/ 148 w 322"/>
                <a:gd name="T43" fmla="*/ 109 h 247"/>
                <a:gd name="T44" fmla="*/ 94 w 322"/>
                <a:gd name="T45" fmla="*/ 59 h 247"/>
                <a:gd name="T46" fmla="*/ 19 w 322"/>
                <a:gd name="T47" fmla="*/ 15 h 247"/>
                <a:gd name="T48" fmla="*/ 12 w 322"/>
                <a:gd name="T49" fmla="*/ 24 h 247"/>
                <a:gd name="T50" fmla="*/ 72 w 322"/>
                <a:gd name="T51" fmla="*/ 88 h 247"/>
                <a:gd name="T52" fmla="*/ 134 w 322"/>
                <a:gd name="T53" fmla="*/ 131 h 247"/>
                <a:gd name="T54" fmla="*/ 281 w 322"/>
                <a:gd name="T55" fmla="*/ 182 h 247"/>
                <a:gd name="T56" fmla="*/ 254 w 322"/>
                <a:gd name="T57" fmla="*/ 172 h 247"/>
                <a:gd name="T58" fmla="*/ 226 w 322"/>
                <a:gd name="T59" fmla="*/ 175 h 247"/>
                <a:gd name="T60" fmla="*/ 263 w 322"/>
                <a:gd name="T61" fmla="*/ 180 h 247"/>
                <a:gd name="T62" fmla="*/ 226 w 322"/>
                <a:gd name="T63" fmla="*/ 184 h 247"/>
                <a:gd name="T64" fmla="*/ 308 w 322"/>
                <a:gd name="T65" fmla="*/ 181 h 247"/>
                <a:gd name="T66" fmla="*/ 261 w 322"/>
                <a:gd name="T67" fmla="*/ 188 h 247"/>
                <a:gd name="T68" fmla="*/ 233 w 322"/>
                <a:gd name="T69" fmla="*/ 180 h 247"/>
                <a:gd name="T70" fmla="*/ 215 w 322"/>
                <a:gd name="T71" fmla="*/ 190 h 247"/>
                <a:gd name="T72" fmla="*/ 213 w 322"/>
                <a:gd name="T73" fmla="*/ 218 h 247"/>
                <a:gd name="T74" fmla="*/ 276 w 322"/>
                <a:gd name="T75" fmla="*/ 235 h 247"/>
                <a:gd name="T76" fmla="*/ 307 w 322"/>
                <a:gd name="T77" fmla="*/ 201 h 247"/>
                <a:gd name="T78" fmla="*/ 215 w 322"/>
                <a:gd name="T79" fmla="*/ 190 h 247"/>
                <a:gd name="T80" fmla="*/ 253 w 322"/>
                <a:gd name="T81" fmla="*/ 205 h 247"/>
                <a:gd name="T82" fmla="*/ 263 w 322"/>
                <a:gd name="T83" fmla="*/ 22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2" h="247">
                  <a:moveTo>
                    <a:pt x="299" y="177"/>
                  </a:moveTo>
                  <a:cubicBezTo>
                    <a:pt x="302" y="175"/>
                    <a:pt x="305" y="172"/>
                    <a:pt x="308" y="170"/>
                  </a:cubicBezTo>
                  <a:cubicBezTo>
                    <a:pt x="308" y="167"/>
                    <a:pt x="312" y="166"/>
                    <a:pt x="314" y="169"/>
                  </a:cubicBezTo>
                  <a:cubicBezTo>
                    <a:pt x="315" y="169"/>
                    <a:pt x="315" y="170"/>
                    <a:pt x="316" y="171"/>
                  </a:cubicBezTo>
                  <a:cubicBezTo>
                    <a:pt x="316" y="172"/>
                    <a:pt x="317" y="173"/>
                    <a:pt x="317" y="173"/>
                  </a:cubicBezTo>
                  <a:cubicBezTo>
                    <a:pt x="322" y="187"/>
                    <a:pt x="314" y="205"/>
                    <a:pt x="308" y="217"/>
                  </a:cubicBezTo>
                  <a:cubicBezTo>
                    <a:pt x="299" y="234"/>
                    <a:pt x="284" y="243"/>
                    <a:pt x="265" y="245"/>
                  </a:cubicBezTo>
                  <a:cubicBezTo>
                    <a:pt x="246" y="247"/>
                    <a:pt x="224" y="245"/>
                    <a:pt x="212" y="229"/>
                  </a:cubicBezTo>
                  <a:cubicBezTo>
                    <a:pt x="207" y="224"/>
                    <a:pt x="205" y="215"/>
                    <a:pt x="204" y="208"/>
                  </a:cubicBezTo>
                  <a:cubicBezTo>
                    <a:pt x="203" y="200"/>
                    <a:pt x="204" y="191"/>
                    <a:pt x="210" y="185"/>
                  </a:cubicBezTo>
                  <a:cubicBezTo>
                    <a:pt x="204" y="182"/>
                    <a:pt x="199" y="179"/>
                    <a:pt x="194" y="176"/>
                  </a:cubicBezTo>
                  <a:cubicBezTo>
                    <a:pt x="185" y="170"/>
                    <a:pt x="176" y="165"/>
                    <a:pt x="167" y="160"/>
                  </a:cubicBezTo>
                  <a:cubicBezTo>
                    <a:pt x="145" y="147"/>
                    <a:pt x="123" y="133"/>
                    <a:pt x="102" y="119"/>
                  </a:cubicBezTo>
                  <a:cubicBezTo>
                    <a:pt x="89" y="111"/>
                    <a:pt x="76" y="102"/>
                    <a:pt x="63" y="92"/>
                  </a:cubicBezTo>
                  <a:cubicBezTo>
                    <a:pt x="52" y="84"/>
                    <a:pt x="41" y="75"/>
                    <a:pt x="31" y="66"/>
                  </a:cubicBezTo>
                  <a:cubicBezTo>
                    <a:pt x="21" y="56"/>
                    <a:pt x="0" y="35"/>
                    <a:pt x="5" y="20"/>
                  </a:cubicBezTo>
                  <a:cubicBezTo>
                    <a:pt x="6" y="16"/>
                    <a:pt x="8" y="13"/>
                    <a:pt x="11" y="11"/>
                  </a:cubicBezTo>
                  <a:cubicBezTo>
                    <a:pt x="23" y="0"/>
                    <a:pt x="49" y="16"/>
                    <a:pt x="60" y="23"/>
                  </a:cubicBezTo>
                  <a:cubicBezTo>
                    <a:pt x="72" y="31"/>
                    <a:pt x="84" y="40"/>
                    <a:pt x="95" y="50"/>
                  </a:cubicBezTo>
                  <a:cubicBezTo>
                    <a:pt x="107" y="60"/>
                    <a:pt x="119" y="71"/>
                    <a:pt x="131" y="83"/>
                  </a:cubicBezTo>
                  <a:cubicBezTo>
                    <a:pt x="149" y="100"/>
                    <a:pt x="167" y="118"/>
                    <a:pt x="185" y="136"/>
                  </a:cubicBezTo>
                  <a:cubicBezTo>
                    <a:pt x="196" y="148"/>
                    <a:pt x="208" y="160"/>
                    <a:pt x="219" y="172"/>
                  </a:cubicBezTo>
                  <a:cubicBezTo>
                    <a:pt x="220" y="169"/>
                    <a:pt x="220" y="167"/>
                    <a:pt x="222" y="165"/>
                  </a:cubicBezTo>
                  <a:cubicBezTo>
                    <a:pt x="229" y="158"/>
                    <a:pt x="246" y="162"/>
                    <a:pt x="255" y="165"/>
                  </a:cubicBezTo>
                  <a:cubicBezTo>
                    <a:pt x="261" y="166"/>
                    <a:pt x="267" y="168"/>
                    <a:pt x="273" y="171"/>
                  </a:cubicBezTo>
                  <a:cubicBezTo>
                    <a:pt x="276" y="172"/>
                    <a:pt x="280" y="174"/>
                    <a:pt x="283" y="175"/>
                  </a:cubicBezTo>
                  <a:cubicBezTo>
                    <a:pt x="288" y="177"/>
                    <a:pt x="294" y="178"/>
                    <a:pt x="299" y="177"/>
                  </a:cubicBezTo>
                  <a:close/>
                  <a:moveTo>
                    <a:pt x="141" y="136"/>
                  </a:moveTo>
                  <a:cubicBezTo>
                    <a:pt x="142" y="136"/>
                    <a:pt x="143" y="137"/>
                    <a:pt x="144" y="138"/>
                  </a:cubicBezTo>
                  <a:cubicBezTo>
                    <a:pt x="151" y="134"/>
                    <a:pt x="158" y="127"/>
                    <a:pt x="157" y="118"/>
                  </a:cubicBezTo>
                  <a:cubicBezTo>
                    <a:pt x="157" y="118"/>
                    <a:pt x="156" y="117"/>
                    <a:pt x="155" y="116"/>
                  </a:cubicBezTo>
                  <a:cubicBezTo>
                    <a:pt x="154" y="125"/>
                    <a:pt x="147" y="131"/>
                    <a:pt x="141" y="136"/>
                  </a:cubicBezTo>
                  <a:close/>
                  <a:moveTo>
                    <a:pt x="151" y="142"/>
                  </a:moveTo>
                  <a:cubicBezTo>
                    <a:pt x="164" y="151"/>
                    <a:pt x="178" y="159"/>
                    <a:pt x="192" y="167"/>
                  </a:cubicBezTo>
                  <a:cubicBezTo>
                    <a:pt x="201" y="172"/>
                    <a:pt x="209" y="177"/>
                    <a:pt x="218" y="182"/>
                  </a:cubicBezTo>
                  <a:cubicBezTo>
                    <a:pt x="218" y="182"/>
                    <a:pt x="219" y="182"/>
                    <a:pt x="219" y="182"/>
                  </a:cubicBezTo>
                  <a:cubicBezTo>
                    <a:pt x="216" y="179"/>
                    <a:pt x="214" y="177"/>
                    <a:pt x="212" y="174"/>
                  </a:cubicBezTo>
                  <a:cubicBezTo>
                    <a:pt x="207" y="170"/>
                    <a:pt x="203" y="165"/>
                    <a:pt x="199" y="161"/>
                  </a:cubicBezTo>
                  <a:cubicBezTo>
                    <a:pt x="187" y="149"/>
                    <a:pt x="176" y="137"/>
                    <a:pt x="164" y="125"/>
                  </a:cubicBezTo>
                  <a:cubicBezTo>
                    <a:pt x="162" y="132"/>
                    <a:pt x="157" y="138"/>
                    <a:pt x="151" y="142"/>
                  </a:cubicBezTo>
                  <a:close/>
                  <a:moveTo>
                    <a:pt x="134" y="131"/>
                  </a:moveTo>
                  <a:cubicBezTo>
                    <a:pt x="134" y="131"/>
                    <a:pt x="135" y="131"/>
                    <a:pt x="135" y="131"/>
                  </a:cubicBezTo>
                  <a:cubicBezTo>
                    <a:pt x="142" y="126"/>
                    <a:pt x="150" y="120"/>
                    <a:pt x="148" y="110"/>
                  </a:cubicBezTo>
                  <a:cubicBezTo>
                    <a:pt x="148" y="110"/>
                    <a:pt x="148" y="110"/>
                    <a:pt x="148" y="109"/>
                  </a:cubicBezTo>
                  <a:cubicBezTo>
                    <a:pt x="142" y="103"/>
                    <a:pt x="135" y="96"/>
                    <a:pt x="128" y="90"/>
                  </a:cubicBezTo>
                  <a:cubicBezTo>
                    <a:pt x="117" y="79"/>
                    <a:pt x="106" y="69"/>
                    <a:pt x="94" y="59"/>
                  </a:cubicBezTo>
                  <a:cubicBezTo>
                    <a:pt x="84" y="50"/>
                    <a:pt x="74" y="41"/>
                    <a:pt x="63" y="33"/>
                  </a:cubicBezTo>
                  <a:cubicBezTo>
                    <a:pt x="55" y="27"/>
                    <a:pt x="30" y="9"/>
                    <a:pt x="19" y="15"/>
                  </a:cubicBezTo>
                  <a:cubicBezTo>
                    <a:pt x="16" y="17"/>
                    <a:pt x="11" y="20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36"/>
                    <a:pt x="32" y="56"/>
                    <a:pt x="40" y="63"/>
                  </a:cubicBezTo>
                  <a:cubicBezTo>
                    <a:pt x="50" y="72"/>
                    <a:pt x="61" y="80"/>
                    <a:pt x="72" y="88"/>
                  </a:cubicBezTo>
                  <a:cubicBezTo>
                    <a:pt x="84" y="97"/>
                    <a:pt x="96" y="106"/>
                    <a:pt x="108" y="114"/>
                  </a:cubicBezTo>
                  <a:cubicBezTo>
                    <a:pt x="117" y="120"/>
                    <a:pt x="125" y="126"/>
                    <a:pt x="134" y="131"/>
                  </a:cubicBezTo>
                  <a:close/>
                  <a:moveTo>
                    <a:pt x="283" y="183"/>
                  </a:moveTo>
                  <a:cubicBezTo>
                    <a:pt x="282" y="182"/>
                    <a:pt x="281" y="182"/>
                    <a:pt x="281" y="182"/>
                  </a:cubicBezTo>
                  <a:cubicBezTo>
                    <a:pt x="278" y="181"/>
                    <a:pt x="275" y="179"/>
                    <a:pt x="272" y="178"/>
                  </a:cubicBezTo>
                  <a:cubicBezTo>
                    <a:pt x="266" y="176"/>
                    <a:pt x="260" y="174"/>
                    <a:pt x="254" y="172"/>
                  </a:cubicBezTo>
                  <a:cubicBezTo>
                    <a:pt x="249" y="171"/>
                    <a:pt x="231" y="166"/>
                    <a:pt x="227" y="171"/>
                  </a:cubicBezTo>
                  <a:cubicBezTo>
                    <a:pt x="226" y="172"/>
                    <a:pt x="226" y="174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37" y="171"/>
                    <a:pt x="252" y="178"/>
                    <a:pt x="263" y="180"/>
                  </a:cubicBezTo>
                  <a:cubicBezTo>
                    <a:pt x="269" y="182"/>
                    <a:pt x="276" y="183"/>
                    <a:pt x="283" y="183"/>
                  </a:cubicBezTo>
                  <a:close/>
                  <a:moveTo>
                    <a:pt x="226" y="184"/>
                  </a:moveTo>
                  <a:cubicBezTo>
                    <a:pt x="234" y="191"/>
                    <a:pt x="244" y="195"/>
                    <a:pt x="254" y="198"/>
                  </a:cubicBezTo>
                  <a:cubicBezTo>
                    <a:pt x="273" y="203"/>
                    <a:pt x="301" y="203"/>
                    <a:pt x="308" y="181"/>
                  </a:cubicBezTo>
                  <a:cubicBezTo>
                    <a:pt x="306" y="183"/>
                    <a:pt x="303" y="184"/>
                    <a:pt x="300" y="184"/>
                  </a:cubicBezTo>
                  <a:cubicBezTo>
                    <a:pt x="289" y="190"/>
                    <a:pt x="273" y="191"/>
                    <a:pt x="261" y="188"/>
                  </a:cubicBezTo>
                  <a:cubicBezTo>
                    <a:pt x="256" y="187"/>
                    <a:pt x="251" y="185"/>
                    <a:pt x="246" y="183"/>
                  </a:cubicBezTo>
                  <a:cubicBezTo>
                    <a:pt x="242" y="182"/>
                    <a:pt x="237" y="180"/>
                    <a:pt x="233" y="180"/>
                  </a:cubicBezTo>
                  <a:cubicBezTo>
                    <a:pt x="231" y="181"/>
                    <a:pt x="228" y="182"/>
                    <a:pt x="226" y="184"/>
                  </a:cubicBezTo>
                  <a:close/>
                  <a:moveTo>
                    <a:pt x="215" y="190"/>
                  </a:moveTo>
                  <a:cubicBezTo>
                    <a:pt x="212" y="194"/>
                    <a:pt x="211" y="199"/>
                    <a:pt x="211" y="203"/>
                  </a:cubicBezTo>
                  <a:cubicBezTo>
                    <a:pt x="210" y="207"/>
                    <a:pt x="210" y="214"/>
                    <a:pt x="213" y="218"/>
                  </a:cubicBezTo>
                  <a:cubicBezTo>
                    <a:pt x="217" y="225"/>
                    <a:pt x="223" y="231"/>
                    <a:pt x="231" y="234"/>
                  </a:cubicBezTo>
                  <a:cubicBezTo>
                    <a:pt x="245" y="240"/>
                    <a:pt x="262" y="240"/>
                    <a:pt x="276" y="235"/>
                  </a:cubicBezTo>
                  <a:cubicBezTo>
                    <a:pt x="290" y="231"/>
                    <a:pt x="298" y="222"/>
                    <a:pt x="303" y="209"/>
                  </a:cubicBezTo>
                  <a:cubicBezTo>
                    <a:pt x="304" y="206"/>
                    <a:pt x="306" y="204"/>
                    <a:pt x="307" y="201"/>
                  </a:cubicBezTo>
                  <a:cubicBezTo>
                    <a:pt x="295" y="217"/>
                    <a:pt x="278" y="228"/>
                    <a:pt x="257" y="229"/>
                  </a:cubicBezTo>
                  <a:cubicBezTo>
                    <a:pt x="233" y="230"/>
                    <a:pt x="218" y="214"/>
                    <a:pt x="215" y="190"/>
                  </a:cubicBezTo>
                  <a:close/>
                  <a:moveTo>
                    <a:pt x="294" y="204"/>
                  </a:moveTo>
                  <a:cubicBezTo>
                    <a:pt x="282" y="209"/>
                    <a:pt x="266" y="208"/>
                    <a:pt x="253" y="205"/>
                  </a:cubicBezTo>
                  <a:cubicBezTo>
                    <a:pt x="242" y="202"/>
                    <a:pt x="231" y="197"/>
                    <a:pt x="222" y="190"/>
                  </a:cubicBezTo>
                  <a:cubicBezTo>
                    <a:pt x="225" y="211"/>
                    <a:pt x="240" y="225"/>
                    <a:pt x="263" y="221"/>
                  </a:cubicBezTo>
                  <a:cubicBezTo>
                    <a:pt x="275" y="219"/>
                    <a:pt x="286" y="213"/>
                    <a:pt x="294" y="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509821" y="2393646"/>
              <a:ext cx="584560" cy="647431"/>
            </a:xfrm>
            <a:custGeom>
              <a:avLst/>
              <a:gdLst>
                <a:gd name="T0" fmla="*/ 136 w 184"/>
                <a:gd name="T1" fmla="*/ 164 h 204"/>
                <a:gd name="T2" fmla="*/ 143 w 184"/>
                <a:gd name="T3" fmla="*/ 135 h 204"/>
                <a:gd name="T4" fmla="*/ 153 w 184"/>
                <a:gd name="T5" fmla="*/ 147 h 204"/>
                <a:gd name="T6" fmla="*/ 159 w 184"/>
                <a:gd name="T7" fmla="*/ 104 h 204"/>
                <a:gd name="T8" fmla="*/ 157 w 184"/>
                <a:gd name="T9" fmla="*/ 111 h 204"/>
                <a:gd name="T10" fmla="*/ 178 w 184"/>
                <a:gd name="T11" fmla="*/ 55 h 204"/>
                <a:gd name="T12" fmla="*/ 131 w 184"/>
                <a:gd name="T13" fmla="*/ 3 h 204"/>
                <a:gd name="T14" fmla="*/ 122 w 184"/>
                <a:gd name="T15" fmla="*/ 17 h 204"/>
                <a:gd name="T16" fmla="*/ 83 w 184"/>
                <a:gd name="T17" fmla="*/ 5 h 204"/>
                <a:gd name="T18" fmla="*/ 76 w 184"/>
                <a:gd name="T19" fmla="*/ 5 h 204"/>
                <a:gd name="T20" fmla="*/ 50 w 184"/>
                <a:gd name="T21" fmla="*/ 31 h 204"/>
                <a:gd name="T22" fmla="*/ 12 w 184"/>
                <a:gd name="T23" fmla="*/ 54 h 204"/>
                <a:gd name="T24" fmla="*/ 29 w 184"/>
                <a:gd name="T25" fmla="*/ 63 h 204"/>
                <a:gd name="T26" fmla="*/ 5 w 184"/>
                <a:gd name="T27" fmla="*/ 85 h 204"/>
                <a:gd name="T28" fmla="*/ 7 w 184"/>
                <a:gd name="T29" fmla="*/ 92 h 204"/>
                <a:gd name="T30" fmla="*/ 145 w 184"/>
                <a:gd name="T31" fmla="*/ 112 h 204"/>
                <a:gd name="T32" fmla="*/ 80 w 184"/>
                <a:gd name="T33" fmla="*/ 28 h 204"/>
                <a:gd name="T34" fmla="*/ 32 w 184"/>
                <a:gd name="T35" fmla="*/ 132 h 204"/>
                <a:gd name="T36" fmla="*/ 21 w 184"/>
                <a:gd name="T37" fmla="*/ 148 h 204"/>
                <a:gd name="T38" fmla="*/ 12 w 184"/>
                <a:gd name="T39" fmla="*/ 190 h 204"/>
                <a:gd name="T40" fmla="*/ 57 w 184"/>
                <a:gd name="T41" fmla="*/ 192 h 204"/>
                <a:gd name="T42" fmla="*/ 84 w 184"/>
                <a:gd name="T43" fmla="*/ 103 h 204"/>
                <a:gd name="T44" fmla="*/ 55 w 184"/>
                <a:gd name="T45" fmla="*/ 141 h 204"/>
                <a:gd name="T46" fmla="*/ 55 w 184"/>
                <a:gd name="T47" fmla="*/ 132 h 204"/>
                <a:gd name="T48" fmla="*/ 84 w 184"/>
                <a:gd name="T49" fmla="*/ 103 h 204"/>
                <a:gd name="T50" fmla="*/ 17 w 184"/>
                <a:gd name="T51" fmla="*/ 164 h 204"/>
                <a:gd name="T52" fmla="*/ 54 w 184"/>
                <a:gd name="T53" fmla="*/ 185 h 204"/>
                <a:gd name="T54" fmla="*/ 33 w 184"/>
                <a:gd name="T55" fmla="*/ 144 h 204"/>
                <a:gd name="T56" fmla="*/ 59 w 184"/>
                <a:gd name="T57" fmla="*/ 173 h 204"/>
                <a:gd name="T58" fmla="*/ 59 w 184"/>
                <a:gd name="T59" fmla="*/ 171 h 204"/>
                <a:gd name="T60" fmla="*/ 69 w 184"/>
                <a:gd name="T61" fmla="*/ 81 h 204"/>
                <a:gd name="T62" fmla="*/ 69 w 184"/>
                <a:gd name="T63" fmla="*/ 75 h 204"/>
                <a:gd name="T64" fmla="*/ 97 w 184"/>
                <a:gd name="T65" fmla="*/ 99 h 204"/>
                <a:gd name="T66" fmla="*/ 108 w 184"/>
                <a:gd name="T67" fmla="*/ 98 h 204"/>
                <a:gd name="T68" fmla="*/ 66 w 184"/>
                <a:gd name="T69" fmla="*/ 152 h 204"/>
                <a:gd name="T70" fmla="*/ 143 w 184"/>
                <a:gd name="T71" fmla="*/ 93 h 204"/>
                <a:gd name="T72" fmla="*/ 48 w 184"/>
                <a:gd name="T73" fmla="*/ 67 h 204"/>
                <a:gd name="T74" fmla="*/ 39 w 184"/>
                <a:gd name="T75" fmla="*/ 139 h 204"/>
                <a:gd name="T76" fmla="*/ 66 w 184"/>
                <a:gd name="T77" fmla="*/ 91 h 204"/>
                <a:gd name="T78" fmla="*/ 69 w 184"/>
                <a:gd name="T79" fmla="*/ 68 h 204"/>
                <a:gd name="T80" fmla="*/ 75 w 184"/>
                <a:gd name="T81" fmla="*/ 88 h 204"/>
                <a:gd name="T82" fmla="*/ 105 w 184"/>
                <a:gd name="T83" fmla="*/ 106 h 204"/>
                <a:gd name="T84" fmla="*/ 59 w 184"/>
                <a:gd name="T85" fmla="*/ 150 h 204"/>
                <a:gd name="T86" fmla="*/ 93 w 184"/>
                <a:gd name="T87" fmla="*/ 76 h 204"/>
                <a:gd name="T88" fmla="*/ 105 w 184"/>
                <a:gd name="T89" fmla="*/ 73 h 204"/>
                <a:gd name="T90" fmla="*/ 81 w 184"/>
                <a:gd name="T91" fmla="*/ 74 h 204"/>
                <a:gd name="T92" fmla="*/ 89 w 184"/>
                <a:gd name="T93" fmla="*/ 74 h 204"/>
                <a:gd name="T94" fmla="*/ 43 w 184"/>
                <a:gd name="T95" fmla="*/ 191 h 204"/>
                <a:gd name="T96" fmla="*/ 19 w 184"/>
                <a:gd name="T97" fmla="*/ 18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204">
                  <a:moveTo>
                    <a:pt x="123" y="150"/>
                  </a:moveTo>
                  <a:cubicBezTo>
                    <a:pt x="122" y="145"/>
                    <a:pt x="129" y="143"/>
                    <a:pt x="130" y="148"/>
                  </a:cubicBezTo>
                  <a:cubicBezTo>
                    <a:pt x="131" y="154"/>
                    <a:pt x="133" y="159"/>
                    <a:pt x="136" y="164"/>
                  </a:cubicBezTo>
                  <a:cubicBezTo>
                    <a:pt x="138" y="168"/>
                    <a:pt x="132" y="172"/>
                    <a:pt x="129" y="168"/>
                  </a:cubicBezTo>
                  <a:cubicBezTo>
                    <a:pt x="126" y="162"/>
                    <a:pt x="124" y="156"/>
                    <a:pt x="123" y="150"/>
                  </a:cubicBezTo>
                  <a:close/>
                  <a:moveTo>
                    <a:pt x="143" y="135"/>
                  </a:moveTo>
                  <a:cubicBezTo>
                    <a:pt x="140" y="132"/>
                    <a:pt x="145" y="127"/>
                    <a:pt x="148" y="130"/>
                  </a:cubicBezTo>
                  <a:cubicBezTo>
                    <a:pt x="152" y="134"/>
                    <a:pt x="155" y="138"/>
                    <a:pt x="159" y="142"/>
                  </a:cubicBezTo>
                  <a:cubicBezTo>
                    <a:pt x="161" y="146"/>
                    <a:pt x="156" y="151"/>
                    <a:pt x="153" y="147"/>
                  </a:cubicBezTo>
                  <a:cubicBezTo>
                    <a:pt x="150" y="143"/>
                    <a:pt x="147" y="139"/>
                    <a:pt x="143" y="135"/>
                  </a:cubicBezTo>
                  <a:close/>
                  <a:moveTo>
                    <a:pt x="157" y="111"/>
                  </a:moveTo>
                  <a:cubicBezTo>
                    <a:pt x="153" y="110"/>
                    <a:pt x="155" y="103"/>
                    <a:pt x="159" y="104"/>
                  </a:cubicBezTo>
                  <a:cubicBezTo>
                    <a:pt x="164" y="106"/>
                    <a:pt x="168" y="107"/>
                    <a:pt x="173" y="108"/>
                  </a:cubicBezTo>
                  <a:cubicBezTo>
                    <a:pt x="178" y="109"/>
                    <a:pt x="176" y="116"/>
                    <a:pt x="171" y="115"/>
                  </a:cubicBezTo>
                  <a:cubicBezTo>
                    <a:pt x="166" y="114"/>
                    <a:pt x="162" y="113"/>
                    <a:pt x="157" y="111"/>
                  </a:cubicBezTo>
                  <a:close/>
                  <a:moveTo>
                    <a:pt x="163" y="65"/>
                  </a:moveTo>
                  <a:cubicBezTo>
                    <a:pt x="158" y="65"/>
                    <a:pt x="156" y="58"/>
                    <a:pt x="161" y="58"/>
                  </a:cubicBezTo>
                  <a:cubicBezTo>
                    <a:pt x="167" y="57"/>
                    <a:pt x="172" y="56"/>
                    <a:pt x="178" y="55"/>
                  </a:cubicBezTo>
                  <a:cubicBezTo>
                    <a:pt x="182" y="55"/>
                    <a:pt x="184" y="62"/>
                    <a:pt x="179" y="62"/>
                  </a:cubicBezTo>
                  <a:cubicBezTo>
                    <a:pt x="174" y="63"/>
                    <a:pt x="168" y="64"/>
                    <a:pt x="163" y="65"/>
                  </a:cubicBezTo>
                  <a:close/>
                  <a:moveTo>
                    <a:pt x="131" y="3"/>
                  </a:moveTo>
                  <a:cubicBezTo>
                    <a:pt x="134" y="0"/>
                    <a:pt x="140" y="5"/>
                    <a:pt x="137" y="8"/>
                  </a:cubicBezTo>
                  <a:cubicBezTo>
                    <a:pt x="134" y="12"/>
                    <a:pt x="131" y="17"/>
                    <a:pt x="129" y="21"/>
                  </a:cubicBezTo>
                  <a:cubicBezTo>
                    <a:pt x="126" y="25"/>
                    <a:pt x="120" y="21"/>
                    <a:pt x="122" y="17"/>
                  </a:cubicBezTo>
                  <a:cubicBezTo>
                    <a:pt x="125" y="13"/>
                    <a:pt x="128" y="8"/>
                    <a:pt x="131" y="3"/>
                  </a:cubicBezTo>
                  <a:close/>
                  <a:moveTo>
                    <a:pt x="76" y="5"/>
                  </a:moveTo>
                  <a:cubicBezTo>
                    <a:pt x="76" y="0"/>
                    <a:pt x="83" y="0"/>
                    <a:pt x="83" y="5"/>
                  </a:cubicBezTo>
                  <a:cubicBezTo>
                    <a:pt x="83" y="11"/>
                    <a:pt x="83" y="16"/>
                    <a:pt x="84" y="21"/>
                  </a:cubicBezTo>
                  <a:cubicBezTo>
                    <a:pt x="85" y="26"/>
                    <a:pt x="77" y="26"/>
                    <a:pt x="77" y="22"/>
                  </a:cubicBezTo>
                  <a:cubicBezTo>
                    <a:pt x="76" y="16"/>
                    <a:pt x="76" y="11"/>
                    <a:pt x="76" y="5"/>
                  </a:cubicBezTo>
                  <a:close/>
                  <a:moveTo>
                    <a:pt x="36" y="20"/>
                  </a:moveTo>
                  <a:cubicBezTo>
                    <a:pt x="36" y="15"/>
                    <a:pt x="43" y="15"/>
                    <a:pt x="44" y="20"/>
                  </a:cubicBezTo>
                  <a:cubicBezTo>
                    <a:pt x="44" y="24"/>
                    <a:pt x="47" y="28"/>
                    <a:pt x="50" y="31"/>
                  </a:cubicBezTo>
                  <a:cubicBezTo>
                    <a:pt x="54" y="35"/>
                    <a:pt x="48" y="40"/>
                    <a:pt x="45" y="36"/>
                  </a:cubicBezTo>
                  <a:cubicBezTo>
                    <a:pt x="41" y="32"/>
                    <a:pt x="37" y="26"/>
                    <a:pt x="36" y="20"/>
                  </a:cubicBezTo>
                  <a:close/>
                  <a:moveTo>
                    <a:pt x="12" y="54"/>
                  </a:moveTo>
                  <a:cubicBezTo>
                    <a:pt x="8" y="52"/>
                    <a:pt x="12" y="45"/>
                    <a:pt x="16" y="48"/>
                  </a:cubicBezTo>
                  <a:cubicBezTo>
                    <a:pt x="21" y="51"/>
                    <a:pt x="27" y="54"/>
                    <a:pt x="32" y="56"/>
                  </a:cubicBezTo>
                  <a:cubicBezTo>
                    <a:pt x="37" y="58"/>
                    <a:pt x="33" y="65"/>
                    <a:pt x="29" y="63"/>
                  </a:cubicBezTo>
                  <a:cubicBezTo>
                    <a:pt x="23" y="60"/>
                    <a:pt x="18" y="58"/>
                    <a:pt x="12" y="54"/>
                  </a:cubicBezTo>
                  <a:close/>
                  <a:moveTo>
                    <a:pt x="7" y="92"/>
                  </a:moveTo>
                  <a:cubicBezTo>
                    <a:pt x="2" y="93"/>
                    <a:pt x="0" y="86"/>
                    <a:pt x="5" y="85"/>
                  </a:cubicBezTo>
                  <a:cubicBezTo>
                    <a:pt x="13" y="83"/>
                    <a:pt x="22" y="84"/>
                    <a:pt x="30" y="82"/>
                  </a:cubicBezTo>
                  <a:cubicBezTo>
                    <a:pt x="34" y="81"/>
                    <a:pt x="36" y="88"/>
                    <a:pt x="32" y="90"/>
                  </a:cubicBezTo>
                  <a:cubicBezTo>
                    <a:pt x="23" y="92"/>
                    <a:pt x="15" y="90"/>
                    <a:pt x="7" y="92"/>
                  </a:cubicBezTo>
                  <a:close/>
                  <a:moveTo>
                    <a:pt x="69" y="162"/>
                  </a:moveTo>
                  <a:cubicBezTo>
                    <a:pt x="80" y="144"/>
                    <a:pt x="94" y="148"/>
                    <a:pt x="112" y="143"/>
                  </a:cubicBezTo>
                  <a:cubicBezTo>
                    <a:pt x="127" y="139"/>
                    <a:pt x="138" y="125"/>
                    <a:pt x="145" y="112"/>
                  </a:cubicBezTo>
                  <a:cubicBezTo>
                    <a:pt x="158" y="87"/>
                    <a:pt x="155" y="53"/>
                    <a:pt x="132" y="35"/>
                  </a:cubicBezTo>
                  <a:cubicBezTo>
                    <a:pt x="127" y="32"/>
                    <a:pt x="122" y="29"/>
                    <a:pt x="117" y="28"/>
                  </a:cubicBezTo>
                  <a:cubicBezTo>
                    <a:pt x="105" y="24"/>
                    <a:pt x="92" y="25"/>
                    <a:pt x="80" y="28"/>
                  </a:cubicBezTo>
                  <a:cubicBezTo>
                    <a:pt x="68" y="32"/>
                    <a:pt x="56" y="40"/>
                    <a:pt x="48" y="50"/>
                  </a:cubicBezTo>
                  <a:cubicBezTo>
                    <a:pt x="30" y="70"/>
                    <a:pt x="39" y="87"/>
                    <a:pt x="40" y="111"/>
                  </a:cubicBezTo>
                  <a:cubicBezTo>
                    <a:pt x="40" y="120"/>
                    <a:pt x="36" y="124"/>
                    <a:pt x="32" y="132"/>
                  </a:cubicBezTo>
                  <a:cubicBezTo>
                    <a:pt x="32" y="132"/>
                    <a:pt x="32" y="132"/>
                    <a:pt x="32" y="133"/>
                  </a:cubicBezTo>
                  <a:cubicBezTo>
                    <a:pt x="31" y="135"/>
                    <a:pt x="29" y="137"/>
                    <a:pt x="28" y="139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17" y="152"/>
                    <a:pt x="13" y="158"/>
                    <a:pt x="10" y="163"/>
                  </a:cubicBezTo>
                  <a:cubicBezTo>
                    <a:pt x="3" y="170"/>
                    <a:pt x="7" y="180"/>
                    <a:pt x="13" y="187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2" y="193"/>
                    <a:pt x="14" y="196"/>
                    <a:pt x="16" y="198"/>
                  </a:cubicBezTo>
                  <a:cubicBezTo>
                    <a:pt x="21" y="203"/>
                    <a:pt x="29" y="204"/>
                    <a:pt x="35" y="200"/>
                  </a:cubicBezTo>
                  <a:cubicBezTo>
                    <a:pt x="43" y="201"/>
                    <a:pt x="51" y="198"/>
                    <a:pt x="57" y="192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65" y="184"/>
                    <a:pt x="65" y="171"/>
                    <a:pt x="69" y="162"/>
                  </a:cubicBezTo>
                  <a:close/>
                  <a:moveTo>
                    <a:pt x="84" y="103"/>
                  </a:moveTo>
                  <a:cubicBezTo>
                    <a:pt x="83" y="104"/>
                    <a:pt x="82" y="106"/>
                    <a:pt x="81" y="107"/>
                  </a:cubicBezTo>
                  <a:cubicBezTo>
                    <a:pt x="74" y="115"/>
                    <a:pt x="67" y="123"/>
                    <a:pt x="61" y="132"/>
                  </a:cubicBezTo>
                  <a:cubicBezTo>
                    <a:pt x="59" y="135"/>
                    <a:pt x="57" y="138"/>
                    <a:pt x="55" y="141"/>
                  </a:cubicBezTo>
                  <a:cubicBezTo>
                    <a:pt x="54" y="143"/>
                    <a:pt x="53" y="145"/>
                    <a:pt x="52" y="147"/>
                  </a:cubicBezTo>
                  <a:cubicBezTo>
                    <a:pt x="51" y="146"/>
                    <a:pt x="50" y="146"/>
                    <a:pt x="48" y="145"/>
                  </a:cubicBezTo>
                  <a:cubicBezTo>
                    <a:pt x="49" y="142"/>
                    <a:pt x="54" y="134"/>
                    <a:pt x="55" y="132"/>
                  </a:cubicBezTo>
                  <a:cubicBezTo>
                    <a:pt x="57" y="128"/>
                    <a:pt x="59" y="124"/>
                    <a:pt x="62" y="119"/>
                  </a:cubicBezTo>
                  <a:cubicBezTo>
                    <a:pt x="66" y="111"/>
                    <a:pt x="69" y="104"/>
                    <a:pt x="73" y="96"/>
                  </a:cubicBezTo>
                  <a:cubicBezTo>
                    <a:pt x="76" y="98"/>
                    <a:pt x="80" y="101"/>
                    <a:pt x="84" y="103"/>
                  </a:cubicBezTo>
                  <a:close/>
                  <a:moveTo>
                    <a:pt x="54" y="185"/>
                  </a:moveTo>
                  <a:cubicBezTo>
                    <a:pt x="41" y="183"/>
                    <a:pt x="20" y="179"/>
                    <a:pt x="17" y="165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7" y="164"/>
                    <a:pt x="18" y="163"/>
                    <a:pt x="18" y="162"/>
                  </a:cubicBezTo>
                  <a:cubicBezTo>
                    <a:pt x="25" y="175"/>
                    <a:pt x="43" y="179"/>
                    <a:pt x="56" y="181"/>
                  </a:cubicBezTo>
                  <a:cubicBezTo>
                    <a:pt x="56" y="182"/>
                    <a:pt x="55" y="184"/>
                    <a:pt x="54" y="185"/>
                  </a:cubicBezTo>
                  <a:close/>
                  <a:moveTo>
                    <a:pt x="61" y="163"/>
                  </a:moveTo>
                  <a:cubicBezTo>
                    <a:pt x="49" y="161"/>
                    <a:pt x="35" y="159"/>
                    <a:pt x="31" y="146"/>
                  </a:cubicBezTo>
                  <a:cubicBezTo>
                    <a:pt x="32" y="146"/>
                    <a:pt x="32" y="145"/>
                    <a:pt x="33" y="144"/>
                  </a:cubicBezTo>
                  <a:cubicBezTo>
                    <a:pt x="39" y="151"/>
                    <a:pt x="54" y="157"/>
                    <a:pt x="62" y="158"/>
                  </a:cubicBezTo>
                  <a:cubicBezTo>
                    <a:pt x="62" y="160"/>
                    <a:pt x="61" y="161"/>
                    <a:pt x="61" y="163"/>
                  </a:cubicBezTo>
                  <a:close/>
                  <a:moveTo>
                    <a:pt x="59" y="173"/>
                  </a:moveTo>
                  <a:cubicBezTo>
                    <a:pt x="47" y="172"/>
                    <a:pt x="27" y="169"/>
                    <a:pt x="24" y="155"/>
                  </a:cubicBezTo>
                  <a:cubicBezTo>
                    <a:pt x="24" y="155"/>
                    <a:pt x="25" y="154"/>
                    <a:pt x="26" y="153"/>
                  </a:cubicBezTo>
                  <a:cubicBezTo>
                    <a:pt x="32" y="166"/>
                    <a:pt x="46" y="169"/>
                    <a:pt x="59" y="171"/>
                  </a:cubicBezTo>
                  <a:cubicBezTo>
                    <a:pt x="59" y="171"/>
                    <a:pt x="59" y="172"/>
                    <a:pt x="59" y="173"/>
                  </a:cubicBezTo>
                  <a:close/>
                  <a:moveTo>
                    <a:pt x="70" y="82"/>
                  </a:moveTo>
                  <a:cubicBezTo>
                    <a:pt x="69" y="82"/>
                    <a:pt x="69" y="82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8" y="80"/>
                    <a:pt x="67" y="78"/>
                    <a:pt x="67" y="77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69" y="75"/>
                    <a:pt x="69" y="75"/>
                    <a:pt x="70" y="75"/>
                  </a:cubicBezTo>
                  <a:cubicBezTo>
                    <a:pt x="71" y="77"/>
                    <a:pt x="70" y="80"/>
                    <a:pt x="70" y="82"/>
                  </a:cubicBezTo>
                  <a:close/>
                  <a:moveTo>
                    <a:pt x="97" y="99"/>
                  </a:moveTo>
                  <a:cubicBezTo>
                    <a:pt x="99" y="96"/>
                    <a:pt x="102" y="92"/>
                    <a:pt x="106" y="91"/>
                  </a:cubicBezTo>
                  <a:cubicBezTo>
                    <a:pt x="109" y="90"/>
                    <a:pt x="112" y="90"/>
                    <a:pt x="112" y="93"/>
                  </a:cubicBezTo>
                  <a:cubicBezTo>
                    <a:pt x="113" y="96"/>
                    <a:pt x="110" y="98"/>
                    <a:pt x="108" y="98"/>
                  </a:cubicBezTo>
                  <a:cubicBezTo>
                    <a:pt x="106" y="99"/>
                    <a:pt x="104" y="99"/>
                    <a:pt x="102" y="100"/>
                  </a:cubicBezTo>
                  <a:cubicBezTo>
                    <a:pt x="100" y="100"/>
                    <a:pt x="98" y="99"/>
                    <a:pt x="97" y="99"/>
                  </a:cubicBezTo>
                  <a:close/>
                  <a:moveTo>
                    <a:pt x="66" y="152"/>
                  </a:moveTo>
                  <a:cubicBezTo>
                    <a:pt x="71" y="144"/>
                    <a:pt x="77" y="141"/>
                    <a:pt x="86" y="139"/>
                  </a:cubicBezTo>
                  <a:cubicBezTo>
                    <a:pt x="102" y="136"/>
                    <a:pt x="117" y="137"/>
                    <a:pt x="128" y="123"/>
                  </a:cubicBezTo>
                  <a:cubicBezTo>
                    <a:pt x="136" y="115"/>
                    <a:pt x="141" y="103"/>
                    <a:pt x="143" y="93"/>
                  </a:cubicBezTo>
                  <a:cubicBezTo>
                    <a:pt x="148" y="74"/>
                    <a:pt x="145" y="53"/>
                    <a:pt x="128" y="42"/>
                  </a:cubicBezTo>
                  <a:cubicBezTo>
                    <a:pt x="117" y="34"/>
                    <a:pt x="102" y="32"/>
                    <a:pt x="89" y="34"/>
                  </a:cubicBezTo>
                  <a:cubicBezTo>
                    <a:pt x="71" y="37"/>
                    <a:pt x="54" y="48"/>
                    <a:pt x="48" y="67"/>
                  </a:cubicBezTo>
                  <a:cubicBezTo>
                    <a:pt x="43" y="84"/>
                    <a:pt x="48" y="95"/>
                    <a:pt x="48" y="111"/>
                  </a:cubicBezTo>
                  <a:cubicBezTo>
                    <a:pt x="48" y="118"/>
                    <a:pt x="47" y="123"/>
                    <a:pt x="44" y="129"/>
                  </a:cubicBezTo>
                  <a:cubicBezTo>
                    <a:pt x="42" y="132"/>
                    <a:pt x="41" y="135"/>
                    <a:pt x="39" y="139"/>
                  </a:cubicBezTo>
                  <a:cubicBezTo>
                    <a:pt x="39" y="139"/>
                    <a:pt x="41" y="141"/>
                    <a:pt x="42" y="142"/>
                  </a:cubicBezTo>
                  <a:cubicBezTo>
                    <a:pt x="46" y="133"/>
                    <a:pt x="51" y="124"/>
                    <a:pt x="55" y="116"/>
                  </a:cubicBezTo>
                  <a:cubicBezTo>
                    <a:pt x="59" y="108"/>
                    <a:pt x="63" y="99"/>
                    <a:pt x="66" y="91"/>
                  </a:cubicBezTo>
                  <a:cubicBezTo>
                    <a:pt x="67" y="91"/>
                    <a:pt x="67" y="91"/>
                    <a:pt x="67" y="90"/>
                  </a:cubicBezTo>
                  <a:cubicBezTo>
                    <a:pt x="66" y="90"/>
                    <a:pt x="66" y="90"/>
                    <a:pt x="66" y="89"/>
                  </a:cubicBezTo>
                  <a:cubicBezTo>
                    <a:pt x="61" y="83"/>
                    <a:pt x="56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7" y="69"/>
                    <a:pt x="78" y="76"/>
                    <a:pt x="77" y="83"/>
                  </a:cubicBezTo>
                  <a:cubicBezTo>
                    <a:pt x="76" y="85"/>
                    <a:pt x="76" y="86"/>
                    <a:pt x="75" y="88"/>
                  </a:cubicBezTo>
                  <a:cubicBezTo>
                    <a:pt x="80" y="91"/>
                    <a:pt x="84" y="94"/>
                    <a:pt x="89" y="96"/>
                  </a:cubicBezTo>
                  <a:cubicBezTo>
                    <a:pt x="95" y="89"/>
                    <a:pt x="103" y="80"/>
                    <a:pt x="113" y="85"/>
                  </a:cubicBezTo>
                  <a:cubicBezTo>
                    <a:pt x="127" y="92"/>
                    <a:pt x="115" y="104"/>
                    <a:pt x="105" y="106"/>
                  </a:cubicBezTo>
                  <a:cubicBezTo>
                    <a:pt x="101" y="107"/>
                    <a:pt x="96" y="107"/>
                    <a:pt x="92" y="105"/>
                  </a:cubicBezTo>
                  <a:cubicBezTo>
                    <a:pt x="84" y="115"/>
                    <a:pt x="75" y="124"/>
                    <a:pt x="68" y="135"/>
                  </a:cubicBezTo>
                  <a:cubicBezTo>
                    <a:pt x="65" y="140"/>
                    <a:pt x="62" y="145"/>
                    <a:pt x="59" y="150"/>
                  </a:cubicBezTo>
                  <a:cubicBezTo>
                    <a:pt x="61" y="150"/>
                    <a:pt x="64" y="151"/>
                    <a:pt x="66" y="152"/>
                  </a:cubicBezTo>
                  <a:close/>
                  <a:moveTo>
                    <a:pt x="100" y="76"/>
                  </a:moveTo>
                  <a:cubicBezTo>
                    <a:pt x="100" y="81"/>
                    <a:pt x="93" y="81"/>
                    <a:pt x="93" y="76"/>
                  </a:cubicBezTo>
                  <a:cubicBezTo>
                    <a:pt x="93" y="71"/>
                    <a:pt x="98" y="68"/>
                    <a:pt x="103" y="66"/>
                  </a:cubicBezTo>
                  <a:cubicBezTo>
                    <a:pt x="104" y="65"/>
                    <a:pt x="107" y="67"/>
                    <a:pt x="107" y="69"/>
                  </a:cubicBezTo>
                  <a:cubicBezTo>
                    <a:pt x="108" y="71"/>
                    <a:pt x="107" y="72"/>
                    <a:pt x="105" y="73"/>
                  </a:cubicBezTo>
                  <a:cubicBezTo>
                    <a:pt x="104" y="73"/>
                    <a:pt x="101" y="75"/>
                    <a:pt x="100" y="76"/>
                  </a:cubicBezTo>
                  <a:close/>
                  <a:moveTo>
                    <a:pt x="89" y="74"/>
                  </a:moveTo>
                  <a:cubicBezTo>
                    <a:pt x="89" y="78"/>
                    <a:pt x="81" y="78"/>
                    <a:pt x="81" y="74"/>
                  </a:cubicBezTo>
                  <a:cubicBezTo>
                    <a:pt x="81" y="69"/>
                    <a:pt x="83" y="66"/>
                    <a:pt x="86" y="62"/>
                  </a:cubicBezTo>
                  <a:cubicBezTo>
                    <a:pt x="89" y="59"/>
                    <a:pt x="94" y="64"/>
                    <a:pt x="91" y="68"/>
                  </a:cubicBezTo>
                  <a:cubicBezTo>
                    <a:pt x="89" y="69"/>
                    <a:pt x="89" y="71"/>
                    <a:pt x="89" y="74"/>
                  </a:cubicBezTo>
                  <a:close/>
                  <a:moveTo>
                    <a:pt x="19" y="182"/>
                  </a:moveTo>
                  <a:cubicBezTo>
                    <a:pt x="19" y="181"/>
                    <a:pt x="18" y="180"/>
                    <a:pt x="17" y="179"/>
                  </a:cubicBezTo>
                  <a:cubicBezTo>
                    <a:pt x="24" y="186"/>
                    <a:pt x="34" y="189"/>
                    <a:pt x="43" y="191"/>
                  </a:cubicBezTo>
                  <a:cubicBezTo>
                    <a:pt x="37" y="192"/>
                    <a:pt x="30" y="190"/>
                    <a:pt x="26" y="187"/>
                  </a:cubicBezTo>
                  <a:cubicBezTo>
                    <a:pt x="24" y="186"/>
                    <a:pt x="23" y="185"/>
                    <a:pt x="22" y="184"/>
                  </a:cubicBezTo>
                  <a:cubicBezTo>
                    <a:pt x="21" y="183"/>
                    <a:pt x="20" y="182"/>
                    <a:pt x="19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稻壳儿春秋广告/盗版必究        原创来源：http://chn.docer.com/works?userid=199329941#!/work_time334"/>
            <p:cNvSpPr>
              <a:spLocks noEditPoints="1"/>
            </p:cNvSpPr>
            <p:nvPr/>
          </p:nvSpPr>
          <p:spPr bwMode="auto">
            <a:xfrm>
              <a:off x="10412172" y="1237902"/>
              <a:ext cx="865470" cy="952418"/>
            </a:xfrm>
            <a:custGeom>
              <a:avLst/>
              <a:gdLst>
                <a:gd name="T0" fmla="*/ 31 w 273"/>
                <a:gd name="T1" fmla="*/ 247 h 300"/>
                <a:gd name="T2" fmla="*/ 27 w 273"/>
                <a:gd name="T3" fmla="*/ 224 h 300"/>
                <a:gd name="T4" fmla="*/ 75 w 273"/>
                <a:gd name="T5" fmla="*/ 174 h 300"/>
                <a:gd name="T6" fmla="*/ 1 w 273"/>
                <a:gd name="T7" fmla="*/ 178 h 300"/>
                <a:gd name="T8" fmla="*/ 91 w 273"/>
                <a:gd name="T9" fmla="*/ 85 h 300"/>
                <a:gd name="T10" fmla="*/ 177 w 273"/>
                <a:gd name="T11" fmla="*/ 36 h 300"/>
                <a:gd name="T12" fmla="*/ 272 w 273"/>
                <a:gd name="T13" fmla="*/ 31 h 300"/>
                <a:gd name="T14" fmla="*/ 224 w 273"/>
                <a:gd name="T15" fmla="*/ 187 h 300"/>
                <a:gd name="T16" fmla="*/ 145 w 273"/>
                <a:gd name="T17" fmla="*/ 285 h 300"/>
                <a:gd name="T18" fmla="*/ 136 w 273"/>
                <a:gd name="T19" fmla="*/ 222 h 300"/>
                <a:gd name="T20" fmla="*/ 80 w 273"/>
                <a:gd name="T21" fmla="*/ 283 h 300"/>
                <a:gd name="T22" fmla="*/ 83 w 273"/>
                <a:gd name="T23" fmla="*/ 215 h 300"/>
                <a:gd name="T24" fmla="*/ 92 w 273"/>
                <a:gd name="T25" fmla="*/ 205 h 300"/>
                <a:gd name="T26" fmla="*/ 77 w 273"/>
                <a:gd name="T27" fmla="*/ 228 h 300"/>
                <a:gd name="T28" fmla="*/ 84 w 273"/>
                <a:gd name="T29" fmla="*/ 195 h 300"/>
                <a:gd name="T30" fmla="*/ 53 w 273"/>
                <a:gd name="T31" fmla="*/ 229 h 300"/>
                <a:gd name="T32" fmla="*/ 69 w 273"/>
                <a:gd name="T33" fmla="*/ 250 h 300"/>
                <a:gd name="T34" fmla="*/ 101 w 273"/>
                <a:gd name="T35" fmla="*/ 211 h 300"/>
                <a:gd name="T36" fmla="*/ 77 w 273"/>
                <a:gd name="T37" fmla="*/ 131 h 300"/>
                <a:gd name="T38" fmla="*/ 112 w 273"/>
                <a:gd name="T39" fmla="*/ 102 h 300"/>
                <a:gd name="T40" fmla="*/ 83 w 273"/>
                <a:gd name="T41" fmla="*/ 101 h 300"/>
                <a:gd name="T42" fmla="*/ 10 w 273"/>
                <a:gd name="T43" fmla="*/ 177 h 300"/>
                <a:gd name="T44" fmla="*/ 85 w 273"/>
                <a:gd name="T45" fmla="*/ 154 h 300"/>
                <a:gd name="T46" fmla="*/ 71 w 273"/>
                <a:gd name="T47" fmla="*/ 127 h 300"/>
                <a:gd name="T48" fmla="*/ 199 w 273"/>
                <a:gd name="T49" fmla="*/ 171 h 300"/>
                <a:gd name="T50" fmla="*/ 170 w 273"/>
                <a:gd name="T51" fmla="*/ 227 h 300"/>
                <a:gd name="T52" fmla="*/ 143 w 273"/>
                <a:gd name="T53" fmla="*/ 215 h 300"/>
                <a:gd name="T54" fmla="*/ 149 w 273"/>
                <a:gd name="T55" fmla="*/ 278 h 300"/>
                <a:gd name="T56" fmla="*/ 201 w 273"/>
                <a:gd name="T57" fmla="*/ 211 h 300"/>
                <a:gd name="T58" fmla="*/ 193 w 273"/>
                <a:gd name="T59" fmla="*/ 177 h 300"/>
                <a:gd name="T60" fmla="*/ 194 w 273"/>
                <a:gd name="T61" fmla="*/ 193 h 300"/>
                <a:gd name="T62" fmla="*/ 129 w 273"/>
                <a:gd name="T63" fmla="*/ 217 h 300"/>
                <a:gd name="T64" fmla="*/ 91 w 273"/>
                <a:gd name="T65" fmla="*/ 159 h 300"/>
                <a:gd name="T66" fmla="*/ 137 w 273"/>
                <a:gd name="T67" fmla="*/ 188 h 300"/>
                <a:gd name="T68" fmla="*/ 256 w 273"/>
                <a:gd name="T69" fmla="*/ 78 h 300"/>
                <a:gd name="T70" fmla="*/ 169 w 273"/>
                <a:gd name="T71" fmla="*/ 51 h 300"/>
                <a:gd name="T72" fmla="*/ 91 w 273"/>
                <a:gd name="T73" fmla="*/ 159 h 300"/>
                <a:gd name="T74" fmla="*/ 225 w 273"/>
                <a:gd name="T75" fmla="*/ 79 h 300"/>
                <a:gd name="T76" fmla="*/ 194 w 273"/>
                <a:gd name="T77" fmla="*/ 69 h 300"/>
                <a:gd name="T78" fmla="*/ 165 w 273"/>
                <a:gd name="T79" fmla="*/ 98 h 300"/>
                <a:gd name="T80" fmla="*/ 155 w 273"/>
                <a:gd name="T81" fmla="*/ 112 h 300"/>
                <a:gd name="T82" fmla="*/ 174 w 273"/>
                <a:gd name="T83" fmla="*/ 161 h 300"/>
                <a:gd name="T84" fmla="*/ 196 w 273"/>
                <a:gd name="T85" fmla="*/ 77 h 300"/>
                <a:gd name="T86" fmla="*/ 213 w 273"/>
                <a:gd name="T87" fmla="*/ 88 h 300"/>
                <a:gd name="T88" fmla="*/ 207 w 273"/>
                <a:gd name="T89" fmla="*/ 93 h 300"/>
                <a:gd name="T90" fmla="*/ 197 w 273"/>
                <a:gd name="T91" fmla="*/ 101 h 300"/>
                <a:gd name="T92" fmla="*/ 191 w 273"/>
                <a:gd name="T93" fmla="*/ 106 h 300"/>
                <a:gd name="T94" fmla="*/ 191 w 273"/>
                <a:gd name="T95" fmla="*/ 106 h 300"/>
                <a:gd name="T96" fmla="*/ 174 w 273"/>
                <a:gd name="T97" fmla="*/ 142 h 300"/>
                <a:gd name="T98" fmla="*/ 159 w 273"/>
                <a:gd name="T99" fmla="*/ 120 h 300"/>
                <a:gd name="T100" fmla="*/ 258 w 273"/>
                <a:gd name="T101" fmla="*/ 70 h 300"/>
                <a:gd name="T102" fmla="*/ 209 w 273"/>
                <a:gd name="T103" fmla="*/ 4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300">
                  <a:moveTo>
                    <a:pt x="73" y="261"/>
                  </a:moveTo>
                  <a:cubicBezTo>
                    <a:pt x="65" y="278"/>
                    <a:pt x="48" y="290"/>
                    <a:pt x="31" y="299"/>
                  </a:cubicBezTo>
                  <a:cubicBezTo>
                    <a:pt x="29" y="300"/>
                    <a:pt x="26" y="298"/>
                    <a:pt x="26" y="296"/>
                  </a:cubicBezTo>
                  <a:cubicBezTo>
                    <a:pt x="26" y="280"/>
                    <a:pt x="25" y="262"/>
                    <a:pt x="31" y="247"/>
                  </a:cubicBezTo>
                  <a:cubicBezTo>
                    <a:pt x="33" y="242"/>
                    <a:pt x="35" y="237"/>
                    <a:pt x="38" y="233"/>
                  </a:cubicBezTo>
                  <a:cubicBezTo>
                    <a:pt x="36" y="234"/>
                    <a:pt x="34" y="235"/>
                    <a:pt x="31" y="237"/>
                  </a:cubicBezTo>
                  <a:cubicBezTo>
                    <a:pt x="29" y="238"/>
                    <a:pt x="26" y="236"/>
                    <a:pt x="26" y="233"/>
                  </a:cubicBezTo>
                  <a:cubicBezTo>
                    <a:pt x="26" y="230"/>
                    <a:pt x="26" y="227"/>
                    <a:pt x="27" y="224"/>
                  </a:cubicBezTo>
                  <a:cubicBezTo>
                    <a:pt x="33" y="204"/>
                    <a:pt x="60" y="191"/>
                    <a:pt x="80" y="188"/>
                  </a:cubicBezTo>
                  <a:cubicBezTo>
                    <a:pt x="78" y="185"/>
                    <a:pt x="76" y="180"/>
                    <a:pt x="75" y="176"/>
                  </a:cubicBezTo>
                  <a:cubicBezTo>
                    <a:pt x="75" y="176"/>
                    <a:pt x="75" y="176"/>
                    <a:pt x="75" y="176"/>
                  </a:cubicBezTo>
                  <a:cubicBezTo>
                    <a:pt x="74" y="175"/>
                    <a:pt x="74" y="174"/>
                    <a:pt x="75" y="174"/>
                  </a:cubicBezTo>
                  <a:cubicBezTo>
                    <a:pt x="75" y="171"/>
                    <a:pt x="77" y="168"/>
                    <a:pt x="78" y="165"/>
                  </a:cubicBezTo>
                  <a:cubicBezTo>
                    <a:pt x="69" y="169"/>
                    <a:pt x="59" y="173"/>
                    <a:pt x="49" y="176"/>
                  </a:cubicBezTo>
                  <a:cubicBezTo>
                    <a:pt x="42" y="179"/>
                    <a:pt x="4" y="191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0" y="173"/>
                    <a:pt x="12" y="160"/>
                    <a:pt x="15" y="157"/>
                  </a:cubicBezTo>
                  <a:cubicBezTo>
                    <a:pt x="25" y="145"/>
                    <a:pt x="36" y="133"/>
                    <a:pt x="47" y="123"/>
                  </a:cubicBezTo>
                  <a:cubicBezTo>
                    <a:pt x="57" y="113"/>
                    <a:pt x="68" y="104"/>
                    <a:pt x="78" y="95"/>
                  </a:cubicBezTo>
                  <a:cubicBezTo>
                    <a:pt x="82" y="91"/>
                    <a:pt x="86" y="88"/>
                    <a:pt x="91" y="85"/>
                  </a:cubicBezTo>
                  <a:cubicBezTo>
                    <a:pt x="94" y="83"/>
                    <a:pt x="97" y="80"/>
                    <a:pt x="100" y="79"/>
                  </a:cubicBezTo>
                  <a:cubicBezTo>
                    <a:pt x="109" y="74"/>
                    <a:pt x="119" y="73"/>
                    <a:pt x="129" y="77"/>
                  </a:cubicBezTo>
                  <a:cubicBezTo>
                    <a:pt x="139" y="64"/>
                    <a:pt x="150" y="54"/>
                    <a:pt x="163" y="45"/>
                  </a:cubicBezTo>
                  <a:cubicBezTo>
                    <a:pt x="167" y="42"/>
                    <a:pt x="173" y="39"/>
                    <a:pt x="177" y="36"/>
                  </a:cubicBezTo>
                  <a:cubicBezTo>
                    <a:pt x="185" y="32"/>
                    <a:pt x="193" y="28"/>
                    <a:pt x="200" y="24"/>
                  </a:cubicBezTo>
                  <a:cubicBezTo>
                    <a:pt x="201" y="24"/>
                    <a:pt x="201" y="23"/>
                    <a:pt x="202" y="23"/>
                  </a:cubicBezTo>
                  <a:cubicBezTo>
                    <a:pt x="215" y="17"/>
                    <a:pt x="253" y="0"/>
                    <a:pt x="266" y="8"/>
                  </a:cubicBezTo>
                  <a:cubicBezTo>
                    <a:pt x="273" y="12"/>
                    <a:pt x="273" y="23"/>
                    <a:pt x="272" y="31"/>
                  </a:cubicBezTo>
                  <a:cubicBezTo>
                    <a:pt x="271" y="63"/>
                    <a:pt x="259" y="94"/>
                    <a:pt x="243" y="121"/>
                  </a:cubicBezTo>
                  <a:cubicBezTo>
                    <a:pt x="239" y="129"/>
                    <a:pt x="233" y="137"/>
                    <a:pt x="227" y="144"/>
                  </a:cubicBezTo>
                  <a:cubicBezTo>
                    <a:pt x="230" y="147"/>
                    <a:pt x="230" y="152"/>
                    <a:pt x="231" y="156"/>
                  </a:cubicBezTo>
                  <a:cubicBezTo>
                    <a:pt x="234" y="165"/>
                    <a:pt x="229" y="178"/>
                    <a:pt x="224" y="187"/>
                  </a:cubicBezTo>
                  <a:cubicBezTo>
                    <a:pt x="221" y="194"/>
                    <a:pt x="217" y="200"/>
                    <a:pt x="213" y="207"/>
                  </a:cubicBezTo>
                  <a:cubicBezTo>
                    <a:pt x="206" y="218"/>
                    <a:pt x="199" y="229"/>
                    <a:pt x="192" y="240"/>
                  </a:cubicBezTo>
                  <a:cubicBezTo>
                    <a:pt x="184" y="251"/>
                    <a:pt x="175" y="262"/>
                    <a:pt x="166" y="272"/>
                  </a:cubicBezTo>
                  <a:cubicBezTo>
                    <a:pt x="162" y="277"/>
                    <a:pt x="152" y="287"/>
                    <a:pt x="145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39" y="283"/>
                    <a:pt x="138" y="275"/>
                    <a:pt x="137" y="270"/>
                  </a:cubicBezTo>
                  <a:cubicBezTo>
                    <a:pt x="137" y="261"/>
                    <a:pt x="136" y="252"/>
                    <a:pt x="136" y="242"/>
                  </a:cubicBezTo>
                  <a:cubicBezTo>
                    <a:pt x="136" y="236"/>
                    <a:pt x="136" y="229"/>
                    <a:pt x="136" y="222"/>
                  </a:cubicBezTo>
                  <a:cubicBezTo>
                    <a:pt x="133" y="224"/>
                    <a:pt x="130" y="226"/>
                    <a:pt x="127" y="226"/>
                  </a:cubicBezTo>
                  <a:cubicBezTo>
                    <a:pt x="122" y="225"/>
                    <a:pt x="116" y="222"/>
                    <a:pt x="111" y="219"/>
                  </a:cubicBezTo>
                  <a:cubicBezTo>
                    <a:pt x="110" y="244"/>
                    <a:pt x="102" y="266"/>
                    <a:pt x="86" y="285"/>
                  </a:cubicBezTo>
                  <a:cubicBezTo>
                    <a:pt x="84" y="288"/>
                    <a:pt x="80" y="286"/>
                    <a:pt x="80" y="283"/>
                  </a:cubicBezTo>
                  <a:cubicBezTo>
                    <a:pt x="80" y="276"/>
                    <a:pt x="76" y="267"/>
                    <a:pt x="73" y="261"/>
                  </a:cubicBezTo>
                  <a:close/>
                  <a:moveTo>
                    <a:pt x="92" y="205"/>
                  </a:moveTo>
                  <a:cubicBezTo>
                    <a:pt x="92" y="205"/>
                    <a:pt x="92" y="205"/>
                    <a:pt x="91" y="205"/>
                  </a:cubicBezTo>
                  <a:cubicBezTo>
                    <a:pt x="87" y="205"/>
                    <a:pt x="84" y="212"/>
                    <a:pt x="83" y="215"/>
                  </a:cubicBezTo>
                  <a:cubicBezTo>
                    <a:pt x="83" y="216"/>
                    <a:pt x="83" y="216"/>
                    <a:pt x="82" y="217"/>
                  </a:cubicBezTo>
                  <a:cubicBezTo>
                    <a:pt x="83" y="216"/>
                    <a:pt x="84" y="216"/>
                    <a:pt x="85" y="215"/>
                  </a:cubicBezTo>
                  <a:cubicBezTo>
                    <a:pt x="88" y="215"/>
                    <a:pt x="91" y="213"/>
                    <a:pt x="93" y="211"/>
                  </a:cubicBezTo>
                  <a:cubicBezTo>
                    <a:pt x="94" y="209"/>
                    <a:pt x="93" y="207"/>
                    <a:pt x="92" y="205"/>
                  </a:cubicBezTo>
                  <a:close/>
                  <a:moveTo>
                    <a:pt x="101" y="211"/>
                  </a:moveTo>
                  <a:cubicBezTo>
                    <a:pt x="100" y="214"/>
                    <a:pt x="98" y="217"/>
                    <a:pt x="95" y="219"/>
                  </a:cubicBezTo>
                  <a:cubicBezTo>
                    <a:pt x="91" y="221"/>
                    <a:pt x="88" y="222"/>
                    <a:pt x="84" y="224"/>
                  </a:cubicBezTo>
                  <a:cubicBezTo>
                    <a:pt x="82" y="225"/>
                    <a:pt x="78" y="226"/>
                    <a:pt x="77" y="228"/>
                  </a:cubicBezTo>
                  <a:cubicBezTo>
                    <a:pt x="74" y="232"/>
                    <a:pt x="68" y="227"/>
                    <a:pt x="71" y="223"/>
                  </a:cubicBezTo>
                  <a:cubicBezTo>
                    <a:pt x="76" y="216"/>
                    <a:pt x="78" y="201"/>
                    <a:pt x="88" y="198"/>
                  </a:cubicBezTo>
                  <a:cubicBezTo>
                    <a:pt x="87" y="197"/>
                    <a:pt x="86" y="196"/>
                    <a:pt x="85" y="195"/>
                  </a:cubicBezTo>
                  <a:cubicBezTo>
                    <a:pt x="85" y="195"/>
                    <a:pt x="84" y="195"/>
                    <a:pt x="84" y="195"/>
                  </a:cubicBezTo>
                  <a:cubicBezTo>
                    <a:pt x="67" y="198"/>
                    <a:pt x="35" y="209"/>
                    <a:pt x="33" y="229"/>
                  </a:cubicBezTo>
                  <a:cubicBezTo>
                    <a:pt x="36" y="227"/>
                    <a:pt x="41" y="225"/>
                    <a:pt x="42" y="224"/>
                  </a:cubicBezTo>
                  <a:cubicBezTo>
                    <a:pt x="45" y="223"/>
                    <a:pt x="49" y="222"/>
                    <a:pt x="53" y="222"/>
                  </a:cubicBezTo>
                  <a:cubicBezTo>
                    <a:pt x="57" y="222"/>
                    <a:pt x="57" y="229"/>
                    <a:pt x="53" y="229"/>
                  </a:cubicBezTo>
                  <a:cubicBezTo>
                    <a:pt x="48" y="229"/>
                    <a:pt x="42" y="241"/>
                    <a:pt x="40" y="244"/>
                  </a:cubicBezTo>
                  <a:cubicBezTo>
                    <a:pt x="38" y="250"/>
                    <a:pt x="36" y="255"/>
                    <a:pt x="35" y="261"/>
                  </a:cubicBezTo>
                  <a:cubicBezTo>
                    <a:pt x="34" y="270"/>
                    <a:pt x="33" y="280"/>
                    <a:pt x="33" y="289"/>
                  </a:cubicBezTo>
                  <a:cubicBezTo>
                    <a:pt x="49" y="281"/>
                    <a:pt x="64" y="268"/>
                    <a:pt x="69" y="250"/>
                  </a:cubicBezTo>
                  <a:cubicBezTo>
                    <a:pt x="70" y="247"/>
                    <a:pt x="74" y="247"/>
                    <a:pt x="75" y="249"/>
                  </a:cubicBezTo>
                  <a:cubicBezTo>
                    <a:pt x="79" y="257"/>
                    <a:pt x="83" y="265"/>
                    <a:pt x="86" y="273"/>
                  </a:cubicBezTo>
                  <a:cubicBezTo>
                    <a:pt x="98" y="255"/>
                    <a:pt x="103" y="235"/>
                    <a:pt x="104" y="214"/>
                  </a:cubicBezTo>
                  <a:cubicBezTo>
                    <a:pt x="103" y="213"/>
                    <a:pt x="102" y="212"/>
                    <a:pt x="101" y="211"/>
                  </a:cubicBezTo>
                  <a:close/>
                  <a:moveTo>
                    <a:pt x="93" y="136"/>
                  </a:moveTo>
                  <a:cubicBezTo>
                    <a:pt x="97" y="128"/>
                    <a:pt x="101" y="120"/>
                    <a:pt x="106" y="112"/>
                  </a:cubicBezTo>
                  <a:cubicBezTo>
                    <a:pt x="101" y="115"/>
                    <a:pt x="96" y="118"/>
                    <a:pt x="91" y="121"/>
                  </a:cubicBezTo>
                  <a:cubicBezTo>
                    <a:pt x="86" y="125"/>
                    <a:pt x="82" y="128"/>
                    <a:pt x="77" y="131"/>
                  </a:cubicBezTo>
                  <a:cubicBezTo>
                    <a:pt x="75" y="132"/>
                    <a:pt x="74" y="133"/>
                    <a:pt x="72" y="135"/>
                  </a:cubicBezTo>
                  <a:cubicBezTo>
                    <a:pt x="74" y="135"/>
                    <a:pt x="76" y="135"/>
                    <a:pt x="78" y="135"/>
                  </a:cubicBezTo>
                  <a:cubicBezTo>
                    <a:pt x="83" y="135"/>
                    <a:pt x="88" y="135"/>
                    <a:pt x="93" y="136"/>
                  </a:cubicBezTo>
                  <a:close/>
                  <a:moveTo>
                    <a:pt x="112" y="102"/>
                  </a:moveTo>
                  <a:cubicBezTo>
                    <a:pt x="116" y="95"/>
                    <a:pt x="120" y="89"/>
                    <a:pt x="124" y="83"/>
                  </a:cubicBezTo>
                  <a:cubicBezTo>
                    <a:pt x="116" y="81"/>
                    <a:pt x="110" y="81"/>
                    <a:pt x="103" y="86"/>
                  </a:cubicBezTo>
                  <a:cubicBezTo>
                    <a:pt x="100" y="87"/>
                    <a:pt x="98" y="89"/>
                    <a:pt x="95" y="91"/>
                  </a:cubicBezTo>
                  <a:cubicBezTo>
                    <a:pt x="91" y="94"/>
                    <a:pt x="87" y="97"/>
                    <a:pt x="83" y="101"/>
                  </a:cubicBezTo>
                  <a:cubicBezTo>
                    <a:pt x="73" y="109"/>
                    <a:pt x="63" y="118"/>
                    <a:pt x="53" y="127"/>
                  </a:cubicBezTo>
                  <a:cubicBezTo>
                    <a:pt x="42" y="138"/>
                    <a:pt x="30" y="149"/>
                    <a:pt x="20" y="161"/>
                  </a:cubicBezTo>
                  <a:cubicBezTo>
                    <a:pt x="17" y="165"/>
                    <a:pt x="14" y="168"/>
                    <a:pt x="11" y="172"/>
                  </a:cubicBezTo>
                  <a:cubicBezTo>
                    <a:pt x="11" y="173"/>
                    <a:pt x="9" y="176"/>
                    <a:pt x="10" y="177"/>
                  </a:cubicBezTo>
                  <a:cubicBezTo>
                    <a:pt x="19" y="178"/>
                    <a:pt x="40" y="172"/>
                    <a:pt x="49" y="169"/>
                  </a:cubicBezTo>
                  <a:cubicBezTo>
                    <a:pt x="56" y="166"/>
                    <a:pt x="63" y="164"/>
                    <a:pt x="70" y="161"/>
                  </a:cubicBezTo>
                  <a:cubicBezTo>
                    <a:pt x="75" y="159"/>
                    <a:pt x="80" y="157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7" y="150"/>
                    <a:pt x="88" y="147"/>
                    <a:pt x="90" y="143"/>
                  </a:cubicBezTo>
                  <a:cubicBezTo>
                    <a:pt x="82" y="142"/>
                    <a:pt x="74" y="142"/>
                    <a:pt x="66" y="141"/>
                  </a:cubicBezTo>
                  <a:cubicBezTo>
                    <a:pt x="62" y="141"/>
                    <a:pt x="61" y="135"/>
                    <a:pt x="63" y="133"/>
                  </a:cubicBezTo>
                  <a:cubicBezTo>
                    <a:pt x="66" y="131"/>
                    <a:pt x="68" y="129"/>
                    <a:pt x="71" y="127"/>
                  </a:cubicBezTo>
                  <a:cubicBezTo>
                    <a:pt x="84" y="117"/>
                    <a:pt x="96" y="109"/>
                    <a:pt x="111" y="102"/>
                  </a:cubicBezTo>
                  <a:cubicBezTo>
                    <a:pt x="111" y="102"/>
                    <a:pt x="112" y="102"/>
                    <a:pt x="112" y="102"/>
                  </a:cubicBezTo>
                  <a:close/>
                  <a:moveTo>
                    <a:pt x="221" y="151"/>
                  </a:moveTo>
                  <a:cubicBezTo>
                    <a:pt x="214" y="158"/>
                    <a:pt x="207" y="165"/>
                    <a:pt x="199" y="171"/>
                  </a:cubicBezTo>
                  <a:cubicBezTo>
                    <a:pt x="201" y="175"/>
                    <a:pt x="203" y="181"/>
                    <a:pt x="203" y="185"/>
                  </a:cubicBezTo>
                  <a:cubicBezTo>
                    <a:pt x="203" y="188"/>
                    <a:pt x="201" y="193"/>
                    <a:pt x="199" y="196"/>
                  </a:cubicBezTo>
                  <a:cubicBezTo>
                    <a:pt x="193" y="208"/>
                    <a:pt x="185" y="218"/>
                    <a:pt x="177" y="229"/>
                  </a:cubicBezTo>
                  <a:cubicBezTo>
                    <a:pt x="175" y="231"/>
                    <a:pt x="171" y="231"/>
                    <a:pt x="170" y="227"/>
                  </a:cubicBezTo>
                  <a:cubicBezTo>
                    <a:pt x="170" y="223"/>
                    <a:pt x="168" y="218"/>
                    <a:pt x="167" y="213"/>
                  </a:cubicBezTo>
                  <a:cubicBezTo>
                    <a:pt x="166" y="211"/>
                    <a:pt x="163" y="202"/>
                    <a:pt x="160" y="201"/>
                  </a:cubicBezTo>
                  <a:cubicBezTo>
                    <a:pt x="157" y="204"/>
                    <a:pt x="154" y="206"/>
                    <a:pt x="150" y="209"/>
                  </a:cubicBezTo>
                  <a:cubicBezTo>
                    <a:pt x="148" y="210"/>
                    <a:pt x="145" y="213"/>
                    <a:pt x="143" y="215"/>
                  </a:cubicBezTo>
                  <a:cubicBezTo>
                    <a:pt x="143" y="222"/>
                    <a:pt x="143" y="229"/>
                    <a:pt x="143" y="236"/>
                  </a:cubicBezTo>
                  <a:cubicBezTo>
                    <a:pt x="143" y="243"/>
                    <a:pt x="143" y="251"/>
                    <a:pt x="144" y="258"/>
                  </a:cubicBezTo>
                  <a:cubicBezTo>
                    <a:pt x="144" y="261"/>
                    <a:pt x="144" y="265"/>
                    <a:pt x="145" y="268"/>
                  </a:cubicBezTo>
                  <a:cubicBezTo>
                    <a:pt x="145" y="270"/>
                    <a:pt x="146" y="277"/>
                    <a:pt x="149" y="278"/>
                  </a:cubicBezTo>
                  <a:cubicBezTo>
                    <a:pt x="150" y="278"/>
                    <a:pt x="152" y="276"/>
                    <a:pt x="153" y="276"/>
                  </a:cubicBezTo>
                  <a:cubicBezTo>
                    <a:pt x="157" y="271"/>
                    <a:pt x="162" y="265"/>
                    <a:pt x="166" y="259"/>
                  </a:cubicBezTo>
                  <a:cubicBezTo>
                    <a:pt x="172" y="251"/>
                    <a:pt x="178" y="243"/>
                    <a:pt x="184" y="235"/>
                  </a:cubicBezTo>
                  <a:cubicBezTo>
                    <a:pt x="190" y="227"/>
                    <a:pt x="195" y="219"/>
                    <a:pt x="201" y="211"/>
                  </a:cubicBezTo>
                  <a:cubicBezTo>
                    <a:pt x="205" y="205"/>
                    <a:pt x="209" y="199"/>
                    <a:pt x="212" y="193"/>
                  </a:cubicBezTo>
                  <a:cubicBezTo>
                    <a:pt x="218" y="184"/>
                    <a:pt x="224" y="171"/>
                    <a:pt x="224" y="160"/>
                  </a:cubicBezTo>
                  <a:cubicBezTo>
                    <a:pt x="223" y="157"/>
                    <a:pt x="222" y="154"/>
                    <a:pt x="221" y="151"/>
                  </a:cubicBezTo>
                  <a:close/>
                  <a:moveTo>
                    <a:pt x="193" y="177"/>
                  </a:moveTo>
                  <a:cubicBezTo>
                    <a:pt x="191" y="178"/>
                    <a:pt x="189" y="180"/>
                    <a:pt x="186" y="181"/>
                  </a:cubicBezTo>
                  <a:cubicBezTo>
                    <a:pt x="180" y="187"/>
                    <a:pt x="173" y="192"/>
                    <a:pt x="166" y="197"/>
                  </a:cubicBezTo>
                  <a:cubicBezTo>
                    <a:pt x="170" y="202"/>
                    <a:pt x="174" y="212"/>
                    <a:pt x="175" y="220"/>
                  </a:cubicBezTo>
                  <a:cubicBezTo>
                    <a:pt x="182" y="211"/>
                    <a:pt x="188" y="202"/>
                    <a:pt x="194" y="193"/>
                  </a:cubicBezTo>
                  <a:cubicBezTo>
                    <a:pt x="197" y="186"/>
                    <a:pt x="195" y="182"/>
                    <a:pt x="193" y="177"/>
                  </a:cubicBezTo>
                  <a:close/>
                  <a:moveTo>
                    <a:pt x="82" y="176"/>
                  </a:moveTo>
                  <a:cubicBezTo>
                    <a:pt x="88" y="191"/>
                    <a:pt x="105" y="207"/>
                    <a:pt x="118" y="215"/>
                  </a:cubicBezTo>
                  <a:cubicBezTo>
                    <a:pt x="122" y="217"/>
                    <a:pt x="125" y="218"/>
                    <a:pt x="129" y="217"/>
                  </a:cubicBezTo>
                  <a:cubicBezTo>
                    <a:pt x="133" y="205"/>
                    <a:pt x="135" y="191"/>
                    <a:pt x="124" y="182"/>
                  </a:cubicBezTo>
                  <a:cubicBezTo>
                    <a:pt x="121" y="178"/>
                    <a:pt x="116" y="176"/>
                    <a:pt x="111" y="174"/>
                  </a:cubicBezTo>
                  <a:cubicBezTo>
                    <a:pt x="103" y="171"/>
                    <a:pt x="90" y="171"/>
                    <a:pt x="82" y="176"/>
                  </a:cubicBezTo>
                  <a:close/>
                  <a:moveTo>
                    <a:pt x="91" y="159"/>
                  </a:moveTo>
                  <a:cubicBezTo>
                    <a:pt x="90" y="160"/>
                    <a:pt x="89" y="162"/>
                    <a:pt x="89" y="163"/>
                  </a:cubicBezTo>
                  <a:cubicBezTo>
                    <a:pt x="88" y="164"/>
                    <a:pt x="88" y="166"/>
                    <a:pt x="87" y="167"/>
                  </a:cubicBezTo>
                  <a:cubicBezTo>
                    <a:pt x="96" y="164"/>
                    <a:pt x="106" y="164"/>
                    <a:pt x="115" y="168"/>
                  </a:cubicBezTo>
                  <a:cubicBezTo>
                    <a:pt x="124" y="171"/>
                    <a:pt x="132" y="178"/>
                    <a:pt x="137" y="188"/>
                  </a:cubicBezTo>
                  <a:cubicBezTo>
                    <a:pt x="140" y="194"/>
                    <a:pt x="141" y="201"/>
                    <a:pt x="140" y="208"/>
                  </a:cubicBezTo>
                  <a:cubicBezTo>
                    <a:pt x="157" y="192"/>
                    <a:pt x="178" y="180"/>
                    <a:pt x="196" y="165"/>
                  </a:cubicBezTo>
                  <a:cubicBezTo>
                    <a:pt x="218" y="147"/>
                    <a:pt x="234" y="125"/>
                    <a:pt x="247" y="99"/>
                  </a:cubicBezTo>
                  <a:cubicBezTo>
                    <a:pt x="250" y="92"/>
                    <a:pt x="253" y="85"/>
                    <a:pt x="256" y="78"/>
                  </a:cubicBezTo>
                  <a:cubicBezTo>
                    <a:pt x="251" y="77"/>
                    <a:pt x="245" y="76"/>
                    <a:pt x="241" y="74"/>
                  </a:cubicBezTo>
                  <a:cubicBezTo>
                    <a:pt x="233" y="71"/>
                    <a:pt x="226" y="67"/>
                    <a:pt x="220" y="63"/>
                  </a:cubicBezTo>
                  <a:cubicBezTo>
                    <a:pt x="209" y="55"/>
                    <a:pt x="200" y="45"/>
                    <a:pt x="199" y="32"/>
                  </a:cubicBezTo>
                  <a:cubicBezTo>
                    <a:pt x="188" y="38"/>
                    <a:pt x="178" y="44"/>
                    <a:pt x="169" y="51"/>
                  </a:cubicBezTo>
                  <a:cubicBezTo>
                    <a:pt x="153" y="62"/>
                    <a:pt x="138" y="76"/>
                    <a:pt x="128" y="92"/>
                  </a:cubicBezTo>
                  <a:cubicBezTo>
                    <a:pt x="117" y="107"/>
                    <a:pt x="108" y="123"/>
                    <a:pt x="100" y="139"/>
                  </a:cubicBezTo>
                  <a:cubicBezTo>
                    <a:pt x="97" y="145"/>
                    <a:pt x="94" y="151"/>
                    <a:pt x="91" y="157"/>
                  </a:cubicBezTo>
                  <a:cubicBezTo>
                    <a:pt x="91" y="158"/>
                    <a:pt x="91" y="158"/>
                    <a:pt x="91" y="159"/>
                  </a:cubicBezTo>
                  <a:close/>
                  <a:moveTo>
                    <a:pt x="184" y="116"/>
                  </a:moveTo>
                  <a:cubicBezTo>
                    <a:pt x="185" y="117"/>
                    <a:pt x="188" y="118"/>
                    <a:pt x="190" y="116"/>
                  </a:cubicBezTo>
                  <a:cubicBezTo>
                    <a:pt x="202" y="106"/>
                    <a:pt x="216" y="97"/>
                    <a:pt x="226" y="84"/>
                  </a:cubicBezTo>
                  <a:cubicBezTo>
                    <a:pt x="228" y="83"/>
                    <a:pt x="228" y="80"/>
                    <a:pt x="225" y="79"/>
                  </a:cubicBezTo>
                  <a:cubicBezTo>
                    <a:pt x="224" y="78"/>
                    <a:pt x="222" y="76"/>
                    <a:pt x="220" y="75"/>
                  </a:cubicBezTo>
                  <a:cubicBezTo>
                    <a:pt x="217" y="73"/>
                    <a:pt x="213" y="71"/>
                    <a:pt x="210" y="69"/>
                  </a:cubicBezTo>
                  <a:cubicBezTo>
                    <a:pt x="208" y="68"/>
                    <a:pt x="205" y="66"/>
                    <a:pt x="203" y="65"/>
                  </a:cubicBezTo>
                  <a:cubicBezTo>
                    <a:pt x="201" y="64"/>
                    <a:pt x="196" y="67"/>
                    <a:pt x="194" y="69"/>
                  </a:cubicBezTo>
                  <a:cubicBezTo>
                    <a:pt x="190" y="72"/>
                    <a:pt x="186" y="75"/>
                    <a:pt x="182" y="78"/>
                  </a:cubicBezTo>
                  <a:cubicBezTo>
                    <a:pt x="178" y="81"/>
                    <a:pt x="175" y="84"/>
                    <a:pt x="171" y="88"/>
                  </a:cubicBezTo>
                  <a:cubicBezTo>
                    <a:pt x="169" y="90"/>
                    <a:pt x="167" y="92"/>
                    <a:pt x="165" y="93"/>
                  </a:cubicBezTo>
                  <a:cubicBezTo>
                    <a:pt x="163" y="95"/>
                    <a:pt x="164" y="96"/>
                    <a:pt x="165" y="98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71" y="104"/>
                    <a:pt x="178" y="110"/>
                    <a:pt x="184" y="116"/>
                  </a:cubicBezTo>
                  <a:close/>
                  <a:moveTo>
                    <a:pt x="164" y="114"/>
                  </a:moveTo>
                  <a:cubicBezTo>
                    <a:pt x="161" y="112"/>
                    <a:pt x="158" y="112"/>
                    <a:pt x="155" y="112"/>
                  </a:cubicBezTo>
                  <a:cubicBezTo>
                    <a:pt x="152" y="112"/>
                    <a:pt x="149" y="112"/>
                    <a:pt x="147" y="114"/>
                  </a:cubicBezTo>
                  <a:cubicBezTo>
                    <a:pt x="139" y="117"/>
                    <a:pt x="132" y="124"/>
                    <a:pt x="128" y="130"/>
                  </a:cubicBezTo>
                  <a:cubicBezTo>
                    <a:pt x="116" y="147"/>
                    <a:pt x="123" y="169"/>
                    <a:pt x="143" y="175"/>
                  </a:cubicBezTo>
                  <a:cubicBezTo>
                    <a:pt x="155" y="178"/>
                    <a:pt x="167" y="171"/>
                    <a:pt x="174" y="161"/>
                  </a:cubicBezTo>
                  <a:cubicBezTo>
                    <a:pt x="178" y="155"/>
                    <a:pt x="181" y="146"/>
                    <a:pt x="181" y="138"/>
                  </a:cubicBezTo>
                  <a:cubicBezTo>
                    <a:pt x="180" y="129"/>
                    <a:pt x="173" y="118"/>
                    <a:pt x="164" y="114"/>
                  </a:cubicBezTo>
                  <a:close/>
                  <a:moveTo>
                    <a:pt x="213" y="88"/>
                  </a:moveTo>
                  <a:cubicBezTo>
                    <a:pt x="207" y="84"/>
                    <a:pt x="202" y="80"/>
                    <a:pt x="196" y="77"/>
                  </a:cubicBezTo>
                  <a:cubicBezTo>
                    <a:pt x="196" y="77"/>
                    <a:pt x="195" y="77"/>
                    <a:pt x="195" y="77"/>
                  </a:cubicBezTo>
                  <a:cubicBezTo>
                    <a:pt x="198" y="79"/>
                    <a:pt x="200" y="81"/>
                    <a:pt x="203" y="82"/>
                  </a:cubicBezTo>
                  <a:cubicBezTo>
                    <a:pt x="206" y="84"/>
                    <a:pt x="209" y="86"/>
                    <a:pt x="213" y="88"/>
                  </a:cubicBezTo>
                  <a:cubicBezTo>
                    <a:pt x="213" y="88"/>
                    <a:pt x="213" y="88"/>
                    <a:pt x="213" y="88"/>
                  </a:cubicBezTo>
                  <a:close/>
                  <a:moveTo>
                    <a:pt x="188" y="83"/>
                  </a:moveTo>
                  <a:cubicBezTo>
                    <a:pt x="191" y="85"/>
                    <a:pt x="194" y="87"/>
                    <a:pt x="196" y="89"/>
                  </a:cubicBezTo>
                  <a:cubicBezTo>
                    <a:pt x="199" y="90"/>
                    <a:pt x="202" y="93"/>
                    <a:pt x="206" y="94"/>
                  </a:cubicBezTo>
                  <a:cubicBezTo>
                    <a:pt x="206" y="94"/>
                    <a:pt x="206" y="94"/>
                    <a:pt x="207" y="93"/>
                  </a:cubicBezTo>
                  <a:cubicBezTo>
                    <a:pt x="201" y="90"/>
                    <a:pt x="195" y="86"/>
                    <a:pt x="189" y="82"/>
                  </a:cubicBezTo>
                  <a:cubicBezTo>
                    <a:pt x="189" y="82"/>
                    <a:pt x="188" y="83"/>
                    <a:pt x="188" y="83"/>
                  </a:cubicBezTo>
                  <a:close/>
                  <a:moveTo>
                    <a:pt x="181" y="90"/>
                  </a:moveTo>
                  <a:cubicBezTo>
                    <a:pt x="186" y="93"/>
                    <a:pt x="192" y="98"/>
                    <a:pt x="197" y="101"/>
                  </a:cubicBezTo>
                  <a:cubicBezTo>
                    <a:pt x="198" y="100"/>
                    <a:pt x="199" y="100"/>
                    <a:pt x="199" y="99"/>
                  </a:cubicBezTo>
                  <a:cubicBezTo>
                    <a:pt x="194" y="96"/>
                    <a:pt x="188" y="92"/>
                    <a:pt x="183" y="88"/>
                  </a:cubicBezTo>
                  <a:cubicBezTo>
                    <a:pt x="182" y="89"/>
                    <a:pt x="182" y="89"/>
                    <a:pt x="181" y="90"/>
                  </a:cubicBezTo>
                  <a:close/>
                  <a:moveTo>
                    <a:pt x="191" y="106"/>
                  </a:moveTo>
                  <a:cubicBezTo>
                    <a:pt x="186" y="102"/>
                    <a:pt x="181" y="98"/>
                    <a:pt x="176" y="95"/>
                  </a:cubicBezTo>
                  <a:cubicBezTo>
                    <a:pt x="175" y="95"/>
                    <a:pt x="175" y="96"/>
                    <a:pt x="174" y="96"/>
                  </a:cubicBezTo>
                  <a:cubicBezTo>
                    <a:pt x="178" y="101"/>
                    <a:pt x="183" y="105"/>
                    <a:pt x="187" y="109"/>
                  </a:cubicBezTo>
                  <a:cubicBezTo>
                    <a:pt x="188" y="108"/>
                    <a:pt x="190" y="107"/>
                    <a:pt x="191" y="106"/>
                  </a:cubicBezTo>
                  <a:close/>
                  <a:moveTo>
                    <a:pt x="146" y="123"/>
                  </a:moveTo>
                  <a:cubicBezTo>
                    <a:pt x="142" y="126"/>
                    <a:pt x="136" y="131"/>
                    <a:pt x="133" y="136"/>
                  </a:cubicBezTo>
                  <a:cubicBezTo>
                    <a:pt x="127" y="147"/>
                    <a:pt x="129" y="163"/>
                    <a:pt x="143" y="167"/>
                  </a:cubicBezTo>
                  <a:cubicBezTo>
                    <a:pt x="157" y="171"/>
                    <a:pt x="174" y="157"/>
                    <a:pt x="174" y="142"/>
                  </a:cubicBezTo>
                  <a:cubicBezTo>
                    <a:pt x="173" y="135"/>
                    <a:pt x="169" y="126"/>
                    <a:pt x="164" y="122"/>
                  </a:cubicBezTo>
                  <a:cubicBezTo>
                    <a:pt x="163" y="122"/>
                    <a:pt x="162" y="122"/>
                    <a:pt x="162" y="121"/>
                  </a:cubicBezTo>
                  <a:cubicBezTo>
                    <a:pt x="161" y="120"/>
                    <a:pt x="160" y="120"/>
                    <a:pt x="159" y="120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8" y="119"/>
                    <a:pt x="158" y="119"/>
                    <a:pt x="157" y="119"/>
                  </a:cubicBezTo>
                  <a:cubicBezTo>
                    <a:pt x="154" y="119"/>
                    <a:pt x="150" y="120"/>
                    <a:pt x="147" y="122"/>
                  </a:cubicBezTo>
                  <a:cubicBezTo>
                    <a:pt x="147" y="123"/>
                    <a:pt x="146" y="123"/>
                    <a:pt x="146" y="123"/>
                  </a:cubicBezTo>
                  <a:close/>
                  <a:moveTo>
                    <a:pt x="258" y="70"/>
                  </a:moveTo>
                  <a:cubicBezTo>
                    <a:pt x="260" y="65"/>
                    <a:pt x="261" y="59"/>
                    <a:pt x="263" y="54"/>
                  </a:cubicBezTo>
                  <a:cubicBezTo>
                    <a:pt x="264" y="47"/>
                    <a:pt x="270" y="12"/>
                    <a:pt x="258" y="13"/>
                  </a:cubicBezTo>
                  <a:cubicBezTo>
                    <a:pt x="241" y="14"/>
                    <a:pt x="222" y="22"/>
                    <a:pt x="206" y="29"/>
                  </a:cubicBezTo>
                  <a:cubicBezTo>
                    <a:pt x="206" y="33"/>
                    <a:pt x="207" y="37"/>
                    <a:pt x="209" y="41"/>
                  </a:cubicBezTo>
                  <a:cubicBezTo>
                    <a:pt x="213" y="48"/>
                    <a:pt x="219" y="53"/>
                    <a:pt x="225" y="57"/>
                  </a:cubicBezTo>
                  <a:cubicBezTo>
                    <a:pt x="234" y="63"/>
                    <a:pt x="247" y="69"/>
                    <a:pt x="258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357515" y="891447"/>
              <a:ext cx="787886" cy="746418"/>
            </a:xfrm>
            <a:custGeom>
              <a:avLst/>
              <a:gdLst>
                <a:gd name="T0" fmla="*/ 1 w 248"/>
                <a:gd name="T1" fmla="*/ 127 h 235"/>
                <a:gd name="T2" fmla="*/ 1 w 248"/>
                <a:gd name="T3" fmla="*/ 127 h 235"/>
                <a:gd name="T4" fmla="*/ 23 w 248"/>
                <a:gd name="T5" fmla="*/ 23 h 235"/>
                <a:gd name="T6" fmla="*/ 40 w 248"/>
                <a:gd name="T7" fmla="*/ 22 h 235"/>
                <a:gd name="T8" fmla="*/ 47 w 248"/>
                <a:gd name="T9" fmla="*/ 10 h 235"/>
                <a:gd name="T10" fmla="*/ 71 w 248"/>
                <a:gd name="T11" fmla="*/ 6 h 235"/>
                <a:gd name="T12" fmla="*/ 95 w 248"/>
                <a:gd name="T13" fmla="*/ 2 h 235"/>
                <a:gd name="T14" fmla="*/ 123 w 248"/>
                <a:gd name="T15" fmla="*/ 9 h 235"/>
                <a:gd name="T16" fmla="*/ 148 w 248"/>
                <a:gd name="T17" fmla="*/ 5 h 235"/>
                <a:gd name="T18" fmla="*/ 209 w 248"/>
                <a:gd name="T19" fmla="*/ 45 h 235"/>
                <a:gd name="T20" fmla="*/ 245 w 248"/>
                <a:gd name="T21" fmla="*/ 90 h 235"/>
                <a:gd name="T22" fmla="*/ 229 w 248"/>
                <a:gd name="T23" fmla="*/ 115 h 235"/>
                <a:gd name="T24" fmla="*/ 167 w 248"/>
                <a:gd name="T25" fmla="*/ 206 h 235"/>
                <a:gd name="T26" fmla="*/ 148 w 248"/>
                <a:gd name="T27" fmla="*/ 231 h 235"/>
                <a:gd name="T28" fmla="*/ 64 w 248"/>
                <a:gd name="T29" fmla="*/ 192 h 235"/>
                <a:gd name="T30" fmla="*/ 7 w 248"/>
                <a:gd name="T31" fmla="*/ 141 h 235"/>
                <a:gd name="T32" fmla="*/ 39 w 248"/>
                <a:gd name="T33" fmla="*/ 164 h 235"/>
                <a:gd name="T34" fmla="*/ 117 w 248"/>
                <a:gd name="T35" fmla="*/ 212 h 235"/>
                <a:gd name="T36" fmla="*/ 152 w 248"/>
                <a:gd name="T37" fmla="*/ 212 h 235"/>
                <a:gd name="T38" fmla="*/ 134 w 248"/>
                <a:gd name="T39" fmla="*/ 199 h 235"/>
                <a:gd name="T40" fmla="*/ 60 w 248"/>
                <a:gd name="T41" fmla="*/ 149 h 235"/>
                <a:gd name="T42" fmla="*/ 20 w 248"/>
                <a:gd name="T43" fmla="*/ 147 h 235"/>
                <a:gd name="T44" fmla="*/ 15 w 248"/>
                <a:gd name="T45" fmla="*/ 87 h 235"/>
                <a:gd name="T46" fmla="*/ 7 w 248"/>
                <a:gd name="T47" fmla="*/ 127 h 235"/>
                <a:gd name="T48" fmla="*/ 12 w 248"/>
                <a:gd name="T49" fmla="*/ 136 h 235"/>
                <a:gd name="T50" fmla="*/ 15 w 248"/>
                <a:gd name="T51" fmla="*/ 135 h 235"/>
                <a:gd name="T52" fmla="*/ 37 w 248"/>
                <a:gd name="T53" fmla="*/ 29 h 235"/>
                <a:gd name="T54" fmla="*/ 22 w 248"/>
                <a:gd name="T55" fmla="*/ 97 h 235"/>
                <a:gd name="T56" fmla="*/ 50 w 248"/>
                <a:gd name="T57" fmla="*/ 40 h 235"/>
                <a:gd name="T58" fmla="*/ 48 w 248"/>
                <a:gd name="T59" fmla="*/ 18 h 235"/>
                <a:gd name="T60" fmla="*/ 45 w 248"/>
                <a:gd name="T61" fmla="*/ 28 h 235"/>
                <a:gd name="T62" fmla="*/ 44 w 248"/>
                <a:gd name="T63" fmla="*/ 30 h 235"/>
                <a:gd name="T64" fmla="*/ 22 w 248"/>
                <a:gd name="T65" fmla="*/ 97 h 235"/>
                <a:gd name="T66" fmla="*/ 78 w 248"/>
                <a:gd name="T67" fmla="*/ 12 h 235"/>
                <a:gd name="T68" fmla="*/ 68 w 248"/>
                <a:gd name="T69" fmla="*/ 22 h 235"/>
                <a:gd name="T70" fmla="*/ 45 w 248"/>
                <a:gd name="T71" fmla="*/ 62 h 235"/>
                <a:gd name="T72" fmla="*/ 28 w 248"/>
                <a:gd name="T73" fmla="*/ 105 h 235"/>
                <a:gd name="T74" fmla="*/ 87 w 248"/>
                <a:gd name="T75" fmla="*/ 16 h 235"/>
                <a:gd name="T76" fmla="*/ 100 w 248"/>
                <a:gd name="T77" fmla="*/ 8 h 235"/>
                <a:gd name="T78" fmla="*/ 88 w 248"/>
                <a:gd name="T79" fmla="*/ 26 h 235"/>
                <a:gd name="T80" fmla="*/ 44 w 248"/>
                <a:gd name="T81" fmla="*/ 87 h 235"/>
                <a:gd name="T82" fmla="*/ 20 w 248"/>
                <a:gd name="T83" fmla="*/ 140 h 235"/>
                <a:gd name="T84" fmla="*/ 84 w 248"/>
                <a:gd name="T85" fmla="*/ 58 h 235"/>
                <a:gd name="T86" fmla="*/ 118 w 248"/>
                <a:gd name="T87" fmla="*/ 15 h 235"/>
                <a:gd name="T88" fmla="*/ 115 w 248"/>
                <a:gd name="T89" fmla="*/ 30 h 235"/>
                <a:gd name="T90" fmla="*/ 45 w 248"/>
                <a:gd name="T91" fmla="*/ 130 h 235"/>
                <a:gd name="T92" fmla="*/ 156 w 248"/>
                <a:gd name="T93" fmla="*/ 207 h 235"/>
                <a:gd name="T94" fmla="*/ 226 w 248"/>
                <a:gd name="T95" fmla="*/ 100 h 235"/>
                <a:gd name="T96" fmla="*/ 119 w 248"/>
                <a:gd name="T97" fmla="*/ 26 h 235"/>
                <a:gd name="T98" fmla="*/ 149 w 248"/>
                <a:gd name="T99" fmla="*/ 76 h 235"/>
                <a:gd name="T100" fmla="*/ 114 w 248"/>
                <a:gd name="T101" fmla="*/ 57 h 235"/>
                <a:gd name="T102" fmla="*/ 76 w 248"/>
                <a:gd name="T103" fmla="*/ 95 h 235"/>
                <a:gd name="T104" fmla="*/ 126 w 248"/>
                <a:gd name="T105" fmla="*/ 126 h 235"/>
                <a:gd name="T106" fmla="*/ 84 w 248"/>
                <a:gd name="T107" fmla="*/ 97 h 235"/>
                <a:gd name="T108" fmla="*/ 123 w 248"/>
                <a:gd name="T109" fmla="*/ 119 h 235"/>
                <a:gd name="T110" fmla="*/ 138 w 248"/>
                <a:gd name="T111" fmla="*/ 67 h 235"/>
                <a:gd name="T112" fmla="*/ 230 w 248"/>
                <a:gd name="T113" fmla="*/ 93 h 235"/>
                <a:gd name="T114" fmla="*/ 185 w 248"/>
                <a:gd name="T115" fmla="*/ 38 h 235"/>
                <a:gd name="T116" fmla="*/ 144 w 248"/>
                <a:gd name="T117" fmla="*/ 13 h 235"/>
                <a:gd name="T118" fmla="*/ 123 w 248"/>
                <a:gd name="T119" fmla="*/ 21 h 235"/>
                <a:gd name="T120" fmla="*/ 187 w 248"/>
                <a:gd name="T121" fmla="*/ 6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235">
                  <a:moveTo>
                    <a:pt x="7" y="141"/>
                  </a:moveTo>
                  <a:cubicBezTo>
                    <a:pt x="3" y="137"/>
                    <a:pt x="2" y="132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19"/>
                    <a:pt x="1" y="111"/>
                    <a:pt x="4" y="104"/>
                  </a:cubicBezTo>
                  <a:cubicBezTo>
                    <a:pt x="11" y="77"/>
                    <a:pt x="17" y="50"/>
                    <a:pt x="23" y="23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7" y="15"/>
                    <a:pt x="35" y="20"/>
                    <a:pt x="40" y="22"/>
                  </a:cubicBezTo>
                  <a:cubicBezTo>
                    <a:pt x="41" y="19"/>
                    <a:pt x="42" y="16"/>
                    <a:pt x="43" y="12"/>
                  </a:cubicBezTo>
                  <a:cubicBezTo>
                    <a:pt x="43" y="11"/>
                    <a:pt x="45" y="9"/>
                    <a:pt x="47" y="10"/>
                  </a:cubicBezTo>
                  <a:cubicBezTo>
                    <a:pt x="50" y="11"/>
                    <a:pt x="62" y="15"/>
                    <a:pt x="65" y="15"/>
                  </a:cubicBezTo>
                  <a:cubicBezTo>
                    <a:pt x="66" y="12"/>
                    <a:pt x="68" y="8"/>
                    <a:pt x="71" y="6"/>
                  </a:cubicBezTo>
                  <a:cubicBezTo>
                    <a:pt x="77" y="2"/>
                    <a:pt x="85" y="7"/>
                    <a:pt x="90" y="10"/>
                  </a:cubicBezTo>
                  <a:cubicBezTo>
                    <a:pt x="92" y="7"/>
                    <a:pt x="94" y="5"/>
                    <a:pt x="95" y="2"/>
                  </a:cubicBezTo>
                  <a:cubicBezTo>
                    <a:pt x="96" y="0"/>
                    <a:pt x="98" y="0"/>
                    <a:pt x="100" y="1"/>
                  </a:cubicBezTo>
                  <a:cubicBezTo>
                    <a:pt x="107" y="4"/>
                    <a:pt x="115" y="7"/>
                    <a:pt x="123" y="9"/>
                  </a:cubicBezTo>
                  <a:cubicBezTo>
                    <a:pt x="126" y="5"/>
                    <a:pt x="130" y="1"/>
                    <a:pt x="135" y="1"/>
                  </a:cubicBezTo>
                  <a:cubicBezTo>
                    <a:pt x="139" y="0"/>
                    <a:pt x="145" y="3"/>
                    <a:pt x="148" y="5"/>
                  </a:cubicBezTo>
                  <a:cubicBezTo>
                    <a:pt x="156" y="11"/>
                    <a:pt x="164" y="16"/>
                    <a:pt x="172" y="21"/>
                  </a:cubicBezTo>
                  <a:cubicBezTo>
                    <a:pt x="185" y="28"/>
                    <a:pt x="197" y="36"/>
                    <a:pt x="209" y="45"/>
                  </a:cubicBezTo>
                  <a:cubicBezTo>
                    <a:pt x="221" y="54"/>
                    <a:pt x="234" y="64"/>
                    <a:pt x="245" y="75"/>
                  </a:cubicBezTo>
                  <a:cubicBezTo>
                    <a:pt x="248" y="78"/>
                    <a:pt x="247" y="86"/>
                    <a:pt x="245" y="90"/>
                  </a:cubicBezTo>
                  <a:cubicBezTo>
                    <a:pt x="244" y="93"/>
                    <a:pt x="241" y="96"/>
                    <a:pt x="240" y="99"/>
                  </a:cubicBezTo>
                  <a:cubicBezTo>
                    <a:pt x="236" y="104"/>
                    <a:pt x="233" y="110"/>
                    <a:pt x="229" y="115"/>
                  </a:cubicBezTo>
                  <a:cubicBezTo>
                    <a:pt x="219" y="131"/>
                    <a:pt x="208" y="146"/>
                    <a:pt x="198" y="162"/>
                  </a:cubicBezTo>
                  <a:cubicBezTo>
                    <a:pt x="188" y="177"/>
                    <a:pt x="177" y="192"/>
                    <a:pt x="167" y="206"/>
                  </a:cubicBezTo>
                  <a:cubicBezTo>
                    <a:pt x="163" y="212"/>
                    <a:pt x="159" y="217"/>
                    <a:pt x="155" y="222"/>
                  </a:cubicBezTo>
                  <a:cubicBezTo>
                    <a:pt x="153" y="225"/>
                    <a:pt x="150" y="228"/>
                    <a:pt x="148" y="231"/>
                  </a:cubicBezTo>
                  <a:cubicBezTo>
                    <a:pt x="143" y="235"/>
                    <a:pt x="122" y="225"/>
                    <a:pt x="117" y="222"/>
                  </a:cubicBezTo>
                  <a:cubicBezTo>
                    <a:pt x="99" y="214"/>
                    <a:pt x="80" y="203"/>
                    <a:pt x="64" y="192"/>
                  </a:cubicBezTo>
                  <a:cubicBezTo>
                    <a:pt x="52" y="184"/>
                    <a:pt x="40" y="176"/>
                    <a:pt x="30" y="167"/>
                  </a:cubicBezTo>
                  <a:cubicBezTo>
                    <a:pt x="21" y="159"/>
                    <a:pt x="12" y="151"/>
                    <a:pt x="7" y="141"/>
                  </a:cubicBezTo>
                  <a:close/>
                  <a:moveTo>
                    <a:pt x="20" y="147"/>
                  </a:moveTo>
                  <a:cubicBezTo>
                    <a:pt x="26" y="153"/>
                    <a:pt x="32" y="159"/>
                    <a:pt x="39" y="164"/>
                  </a:cubicBezTo>
                  <a:cubicBezTo>
                    <a:pt x="48" y="171"/>
                    <a:pt x="58" y="178"/>
                    <a:pt x="68" y="184"/>
                  </a:cubicBezTo>
                  <a:cubicBezTo>
                    <a:pt x="84" y="194"/>
                    <a:pt x="100" y="203"/>
                    <a:pt x="117" y="212"/>
                  </a:cubicBezTo>
                  <a:cubicBezTo>
                    <a:pt x="120" y="213"/>
                    <a:pt x="139" y="223"/>
                    <a:pt x="143" y="223"/>
                  </a:cubicBezTo>
                  <a:cubicBezTo>
                    <a:pt x="146" y="220"/>
                    <a:pt x="149" y="216"/>
                    <a:pt x="152" y="212"/>
                  </a:cubicBezTo>
                  <a:cubicBezTo>
                    <a:pt x="150" y="211"/>
                    <a:pt x="148" y="209"/>
                    <a:pt x="147" y="208"/>
                  </a:cubicBezTo>
                  <a:cubicBezTo>
                    <a:pt x="143" y="205"/>
                    <a:pt x="138" y="202"/>
                    <a:pt x="134" y="199"/>
                  </a:cubicBezTo>
                  <a:cubicBezTo>
                    <a:pt x="121" y="191"/>
                    <a:pt x="109" y="182"/>
                    <a:pt x="96" y="173"/>
                  </a:cubicBezTo>
                  <a:cubicBezTo>
                    <a:pt x="84" y="165"/>
                    <a:pt x="72" y="157"/>
                    <a:pt x="60" y="149"/>
                  </a:cubicBezTo>
                  <a:cubicBezTo>
                    <a:pt x="54" y="144"/>
                    <a:pt x="48" y="140"/>
                    <a:pt x="41" y="136"/>
                  </a:cubicBezTo>
                  <a:cubicBezTo>
                    <a:pt x="36" y="143"/>
                    <a:pt x="29" y="148"/>
                    <a:pt x="20" y="147"/>
                  </a:cubicBezTo>
                  <a:close/>
                  <a:moveTo>
                    <a:pt x="30" y="26"/>
                  </a:moveTo>
                  <a:cubicBezTo>
                    <a:pt x="26" y="46"/>
                    <a:pt x="20" y="66"/>
                    <a:pt x="15" y="87"/>
                  </a:cubicBezTo>
                  <a:cubicBezTo>
                    <a:pt x="12" y="99"/>
                    <a:pt x="5" y="114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8"/>
                    <a:pt x="7" y="128"/>
                  </a:cubicBezTo>
                  <a:cubicBezTo>
                    <a:pt x="8" y="131"/>
                    <a:pt x="10" y="134"/>
                    <a:pt x="12" y="136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6"/>
                    <a:pt x="14" y="136"/>
                    <a:pt x="15" y="135"/>
                  </a:cubicBezTo>
                  <a:cubicBezTo>
                    <a:pt x="12" y="115"/>
                    <a:pt x="14" y="93"/>
                    <a:pt x="20" y="74"/>
                  </a:cubicBezTo>
                  <a:cubicBezTo>
                    <a:pt x="24" y="58"/>
                    <a:pt x="30" y="43"/>
                    <a:pt x="37" y="29"/>
                  </a:cubicBezTo>
                  <a:cubicBezTo>
                    <a:pt x="35" y="28"/>
                    <a:pt x="32" y="26"/>
                    <a:pt x="30" y="26"/>
                  </a:cubicBezTo>
                  <a:close/>
                  <a:moveTo>
                    <a:pt x="22" y="97"/>
                  </a:moveTo>
                  <a:cubicBezTo>
                    <a:pt x="25" y="85"/>
                    <a:pt x="31" y="74"/>
                    <a:pt x="36" y="64"/>
                  </a:cubicBezTo>
                  <a:cubicBezTo>
                    <a:pt x="40" y="55"/>
                    <a:pt x="45" y="48"/>
                    <a:pt x="50" y="40"/>
                  </a:cubicBezTo>
                  <a:cubicBezTo>
                    <a:pt x="54" y="34"/>
                    <a:pt x="59" y="28"/>
                    <a:pt x="61" y="22"/>
                  </a:cubicBezTo>
                  <a:cubicBezTo>
                    <a:pt x="57" y="20"/>
                    <a:pt x="53" y="19"/>
                    <a:pt x="48" y="18"/>
                  </a:cubicBezTo>
                  <a:cubicBezTo>
                    <a:pt x="47" y="21"/>
                    <a:pt x="46" y="24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4" y="30"/>
                    <a:pt x="44" y="30"/>
                  </a:cubicBezTo>
                  <a:cubicBezTo>
                    <a:pt x="38" y="45"/>
                    <a:pt x="29" y="62"/>
                    <a:pt x="26" y="78"/>
                  </a:cubicBezTo>
                  <a:cubicBezTo>
                    <a:pt x="24" y="84"/>
                    <a:pt x="23" y="90"/>
                    <a:pt x="22" y="97"/>
                  </a:cubicBezTo>
                  <a:close/>
                  <a:moveTo>
                    <a:pt x="87" y="16"/>
                  </a:moveTo>
                  <a:cubicBezTo>
                    <a:pt x="84" y="14"/>
                    <a:pt x="81" y="13"/>
                    <a:pt x="78" y="12"/>
                  </a:cubicBezTo>
                  <a:cubicBezTo>
                    <a:pt x="73" y="11"/>
                    <a:pt x="71" y="17"/>
                    <a:pt x="69" y="21"/>
                  </a:cubicBezTo>
                  <a:cubicBezTo>
                    <a:pt x="69" y="22"/>
                    <a:pt x="69" y="22"/>
                    <a:pt x="68" y="22"/>
                  </a:cubicBezTo>
                  <a:cubicBezTo>
                    <a:pt x="67" y="28"/>
                    <a:pt x="62" y="34"/>
                    <a:pt x="59" y="39"/>
                  </a:cubicBezTo>
                  <a:cubicBezTo>
                    <a:pt x="54" y="47"/>
                    <a:pt x="49" y="54"/>
                    <a:pt x="45" y="62"/>
                  </a:cubicBezTo>
                  <a:cubicBezTo>
                    <a:pt x="37" y="77"/>
                    <a:pt x="30" y="91"/>
                    <a:pt x="27" y="107"/>
                  </a:cubicBezTo>
                  <a:cubicBezTo>
                    <a:pt x="28" y="106"/>
                    <a:pt x="28" y="105"/>
                    <a:pt x="28" y="105"/>
                  </a:cubicBezTo>
                  <a:cubicBezTo>
                    <a:pt x="36" y="88"/>
                    <a:pt x="45" y="72"/>
                    <a:pt x="55" y="57"/>
                  </a:cubicBezTo>
                  <a:cubicBezTo>
                    <a:pt x="65" y="43"/>
                    <a:pt x="78" y="31"/>
                    <a:pt x="87" y="16"/>
                  </a:cubicBezTo>
                  <a:close/>
                  <a:moveTo>
                    <a:pt x="118" y="15"/>
                  </a:moveTo>
                  <a:cubicBezTo>
                    <a:pt x="112" y="13"/>
                    <a:pt x="106" y="11"/>
                    <a:pt x="100" y="8"/>
                  </a:cubicBezTo>
                  <a:cubicBezTo>
                    <a:pt x="100" y="8"/>
                    <a:pt x="100" y="9"/>
                    <a:pt x="99" y="9"/>
                  </a:cubicBezTo>
                  <a:cubicBezTo>
                    <a:pt x="98" y="12"/>
                    <a:pt x="90" y="22"/>
                    <a:pt x="88" y="26"/>
                  </a:cubicBezTo>
                  <a:cubicBezTo>
                    <a:pt x="84" y="31"/>
                    <a:pt x="79" y="36"/>
                    <a:pt x="75" y="41"/>
                  </a:cubicBezTo>
                  <a:cubicBezTo>
                    <a:pt x="64" y="56"/>
                    <a:pt x="53" y="71"/>
                    <a:pt x="44" y="87"/>
                  </a:cubicBezTo>
                  <a:cubicBezTo>
                    <a:pt x="38" y="99"/>
                    <a:pt x="33" y="110"/>
                    <a:pt x="28" y="122"/>
                  </a:cubicBezTo>
                  <a:cubicBezTo>
                    <a:pt x="26" y="127"/>
                    <a:pt x="24" y="135"/>
                    <a:pt x="20" y="140"/>
                  </a:cubicBezTo>
                  <a:cubicBezTo>
                    <a:pt x="33" y="142"/>
                    <a:pt x="43" y="120"/>
                    <a:pt x="48" y="111"/>
                  </a:cubicBezTo>
                  <a:cubicBezTo>
                    <a:pt x="59" y="92"/>
                    <a:pt x="71" y="75"/>
                    <a:pt x="84" y="58"/>
                  </a:cubicBezTo>
                  <a:cubicBezTo>
                    <a:pt x="94" y="45"/>
                    <a:pt x="105" y="32"/>
                    <a:pt x="115" y="20"/>
                  </a:cubicBezTo>
                  <a:cubicBezTo>
                    <a:pt x="116" y="18"/>
                    <a:pt x="117" y="16"/>
                    <a:pt x="118" y="15"/>
                  </a:cubicBezTo>
                  <a:close/>
                  <a:moveTo>
                    <a:pt x="119" y="26"/>
                  </a:moveTo>
                  <a:cubicBezTo>
                    <a:pt x="117" y="27"/>
                    <a:pt x="116" y="29"/>
                    <a:pt x="115" y="30"/>
                  </a:cubicBezTo>
                  <a:cubicBezTo>
                    <a:pt x="94" y="57"/>
                    <a:pt x="72" y="83"/>
                    <a:pt x="55" y="113"/>
                  </a:cubicBezTo>
                  <a:cubicBezTo>
                    <a:pt x="52" y="119"/>
                    <a:pt x="49" y="124"/>
                    <a:pt x="45" y="130"/>
                  </a:cubicBezTo>
                  <a:cubicBezTo>
                    <a:pt x="64" y="143"/>
                    <a:pt x="82" y="156"/>
                    <a:pt x="101" y="168"/>
                  </a:cubicBezTo>
                  <a:cubicBezTo>
                    <a:pt x="119" y="181"/>
                    <a:pt x="137" y="194"/>
                    <a:pt x="156" y="207"/>
                  </a:cubicBezTo>
                  <a:cubicBezTo>
                    <a:pt x="168" y="190"/>
                    <a:pt x="180" y="172"/>
                    <a:pt x="192" y="154"/>
                  </a:cubicBezTo>
                  <a:cubicBezTo>
                    <a:pt x="204" y="137"/>
                    <a:pt x="215" y="118"/>
                    <a:pt x="226" y="100"/>
                  </a:cubicBezTo>
                  <a:cubicBezTo>
                    <a:pt x="198" y="75"/>
                    <a:pt x="163" y="59"/>
                    <a:pt x="132" y="37"/>
                  </a:cubicBezTo>
                  <a:cubicBezTo>
                    <a:pt x="128" y="34"/>
                    <a:pt x="123" y="30"/>
                    <a:pt x="119" y="26"/>
                  </a:cubicBezTo>
                  <a:close/>
                  <a:moveTo>
                    <a:pt x="126" y="126"/>
                  </a:moveTo>
                  <a:cubicBezTo>
                    <a:pt x="138" y="114"/>
                    <a:pt x="152" y="93"/>
                    <a:pt x="149" y="76"/>
                  </a:cubicBezTo>
                  <a:cubicBezTo>
                    <a:pt x="149" y="71"/>
                    <a:pt x="147" y="66"/>
                    <a:pt x="143" y="62"/>
                  </a:cubicBezTo>
                  <a:cubicBezTo>
                    <a:pt x="136" y="54"/>
                    <a:pt x="124" y="55"/>
                    <a:pt x="114" y="57"/>
                  </a:cubicBezTo>
                  <a:cubicBezTo>
                    <a:pt x="104" y="60"/>
                    <a:pt x="95" y="67"/>
                    <a:pt x="89" y="75"/>
                  </a:cubicBezTo>
                  <a:cubicBezTo>
                    <a:pt x="83" y="81"/>
                    <a:pt x="79" y="88"/>
                    <a:pt x="76" y="95"/>
                  </a:cubicBezTo>
                  <a:cubicBezTo>
                    <a:pt x="72" y="104"/>
                    <a:pt x="68" y="118"/>
                    <a:pt x="71" y="128"/>
                  </a:cubicBezTo>
                  <a:cubicBezTo>
                    <a:pt x="81" y="155"/>
                    <a:pt x="113" y="141"/>
                    <a:pt x="126" y="126"/>
                  </a:cubicBezTo>
                  <a:close/>
                  <a:moveTo>
                    <a:pt x="94" y="81"/>
                  </a:moveTo>
                  <a:cubicBezTo>
                    <a:pt x="90" y="86"/>
                    <a:pt x="87" y="91"/>
                    <a:pt x="84" y="97"/>
                  </a:cubicBezTo>
                  <a:cubicBezTo>
                    <a:pt x="81" y="103"/>
                    <a:pt x="76" y="116"/>
                    <a:pt x="78" y="123"/>
                  </a:cubicBezTo>
                  <a:cubicBezTo>
                    <a:pt x="86" y="147"/>
                    <a:pt x="112" y="131"/>
                    <a:pt x="123" y="119"/>
                  </a:cubicBezTo>
                  <a:cubicBezTo>
                    <a:pt x="128" y="113"/>
                    <a:pt x="133" y="106"/>
                    <a:pt x="137" y="99"/>
                  </a:cubicBezTo>
                  <a:cubicBezTo>
                    <a:pt x="142" y="90"/>
                    <a:pt x="148" y="76"/>
                    <a:pt x="138" y="67"/>
                  </a:cubicBezTo>
                  <a:cubicBezTo>
                    <a:pt x="123" y="54"/>
                    <a:pt x="104" y="68"/>
                    <a:pt x="94" y="81"/>
                  </a:cubicBezTo>
                  <a:close/>
                  <a:moveTo>
                    <a:pt x="230" y="93"/>
                  </a:moveTo>
                  <a:cubicBezTo>
                    <a:pt x="232" y="89"/>
                    <a:pt x="237" y="82"/>
                    <a:pt x="237" y="80"/>
                  </a:cubicBezTo>
                  <a:cubicBezTo>
                    <a:pt x="220" y="65"/>
                    <a:pt x="203" y="50"/>
                    <a:pt x="185" y="38"/>
                  </a:cubicBezTo>
                  <a:cubicBezTo>
                    <a:pt x="179" y="35"/>
                    <a:pt x="173" y="31"/>
                    <a:pt x="168" y="28"/>
                  </a:cubicBezTo>
                  <a:cubicBezTo>
                    <a:pt x="160" y="23"/>
                    <a:pt x="152" y="18"/>
                    <a:pt x="144" y="13"/>
                  </a:cubicBezTo>
                  <a:cubicBezTo>
                    <a:pt x="138" y="9"/>
                    <a:pt x="135" y="6"/>
                    <a:pt x="130" y="12"/>
                  </a:cubicBezTo>
                  <a:cubicBezTo>
                    <a:pt x="128" y="15"/>
                    <a:pt x="125" y="18"/>
                    <a:pt x="123" y="21"/>
                  </a:cubicBezTo>
                  <a:cubicBezTo>
                    <a:pt x="129" y="26"/>
                    <a:pt x="136" y="30"/>
                    <a:pt x="142" y="35"/>
                  </a:cubicBezTo>
                  <a:cubicBezTo>
                    <a:pt x="157" y="45"/>
                    <a:pt x="172" y="53"/>
                    <a:pt x="187" y="62"/>
                  </a:cubicBezTo>
                  <a:cubicBezTo>
                    <a:pt x="202" y="71"/>
                    <a:pt x="217" y="81"/>
                    <a:pt x="230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24973" y="459381"/>
              <a:ext cx="1024653" cy="864132"/>
            </a:xfrm>
            <a:custGeom>
              <a:avLst/>
              <a:gdLst>
                <a:gd name="T0" fmla="*/ 128 w 323"/>
                <a:gd name="T1" fmla="*/ 131 h 272"/>
                <a:gd name="T2" fmla="*/ 62 w 323"/>
                <a:gd name="T3" fmla="*/ 141 h 272"/>
                <a:gd name="T4" fmla="*/ 51 w 323"/>
                <a:gd name="T5" fmla="*/ 94 h 272"/>
                <a:gd name="T6" fmla="*/ 100 w 323"/>
                <a:gd name="T7" fmla="*/ 99 h 272"/>
                <a:gd name="T8" fmla="*/ 102 w 323"/>
                <a:gd name="T9" fmla="*/ 42 h 272"/>
                <a:gd name="T10" fmla="*/ 102 w 323"/>
                <a:gd name="T11" fmla="*/ 14 h 272"/>
                <a:gd name="T12" fmla="*/ 27 w 323"/>
                <a:gd name="T13" fmla="*/ 103 h 272"/>
                <a:gd name="T14" fmla="*/ 39 w 323"/>
                <a:gd name="T15" fmla="*/ 180 h 272"/>
                <a:gd name="T16" fmla="*/ 25 w 323"/>
                <a:gd name="T17" fmla="*/ 210 h 272"/>
                <a:gd name="T18" fmla="*/ 35 w 323"/>
                <a:gd name="T19" fmla="*/ 165 h 272"/>
                <a:gd name="T20" fmla="*/ 25 w 323"/>
                <a:gd name="T21" fmla="*/ 97 h 272"/>
                <a:gd name="T22" fmla="*/ 135 w 323"/>
                <a:gd name="T23" fmla="*/ 22 h 272"/>
                <a:gd name="T24" fmla="*/ 183 w 323"/>
                <a:gd name="T25" fmla="*/ 59 h 272"/>
                <a:gd name="T26" fmla="*/ 215 w 323"/>
                <a:gd name="T27" fmla="*/ 21 h 272"/>
                <a:gd name="T28" fmla="*/ 256 w 323"/>
                <a:gd name="T29" fmla="*/ 33 h 272"/>
                <a:gd name="T30" fmla="*/ 232 w 323"/>
                <a:gd name="T31" fmla="*/ 59 h 272"/>
                <a:gd name="T32" fmla="*/ 224 w 323"/>
                <a:gd name="T33" fmla="*/ 130 h 272"/>
                <a:gd name="T34" fmla="*/ 297 w 323"/>
                <a:gd name="T35" fmla="*/ 146 h 272"/>
                <a:gd name="T36" fmla="*/ 266 w 323"/>
                <a:gd name="T37" fmla="*/ 178 h 272"/>
                <a:gd name="T38" fmla="*/ 191 w 323"/>
                <a:gd name="T39" fmla="*/ 170 h 272"/>
                <a:gd name="T40" fmla="*/ 177 w 323"/>
                <a:gd name="T41" fmla="*/ 250 h 272"/>
                <a:gd name="T42" fmla="*/ 148 w 323"/>
                <a:gd name="T43" fmla="*/ 233 h 272"/>
                <a:gd name="T44" fmla="*/ 128 w 323"/>
                <a:gd name="T45" fmla="*/ 106 h 272"/>
                <a:gd name="T46" fmla="*/ 58 w 323"/>
                <a:gd name="T47" fmla="*/ 101 h 272"/>
                <a:gd name="T48" fmla="*/ 59 w 323"/>
                <a:gd name="T49" fmla="*/ 107 h 272"/>
                <a:gd name="T50" fmla="*/ 62 w 323"/>
                <a:gd name="T51" fmla="*/ 133 h 272"/>
                <a:gd name="T52" fmla="*/ 126 w 323"/>
                <a:gd name="T53" fmla="*/ 125 h 272"/>
                <a:gd name="T54" fmla="*/ 136 w 323"/>
                <a:gd name="T55" fmla="*/ 105 h 272"/>
                <a:gd name="T56" fmla="*/ 166 w 323"/>
                <a:gd name="T57" fmla="*/ 163 h 272"/>
                <a:gd name="T58" fmla="*/ 216 w 323"/>
                <a:gd name="T59" fmla="*/ 115 h 272"/>
                <a:gd name="T60" fmla="*/ 179 w 323"/>
                <a:gd name="T61" fmla="*/ 90 h 272"/>
                <a:gd name="T62" fmla="*/ 187 w 323"/>
                <a:gd name="T63" fmla="*/ 136 h 272"/>
                <a:gd name="T64" fmla="*/ 184 w 323"/>
                <a:gd name="T65" fmla="*/ 171 h 272"/>
                <a:gd name="T66" fmla="*/ 153 w 323"/>
                <a:gd name="T67" fmla="*/ 227 h 272"/>
                <a:gd name="T68" fmla="*/ 214 w 323"/>
                <a:gd name="T69" fmla="*/ 155 h 272"/>
                <a:gd name="T70" fmla="*/ 276 w 323"/>
                <a:gd name="T71" fmla="*/ 161 h 272"/>
                <a:gd name="T72" fmla="*/ 214 w 323"/>
                <a:gd name="T73" fmla="*/ 155 h 272"/>
                <a:gd name="T74" fmla="*/ 166 w 323"/>
                <a:gd name="T75" fmla="*/ 38 h 272"/>
                <a:gd name="T76" fmla="*/ 108 w 323"/>
                <a:gd name="T77" fmla="*/ 86 h 272"/>
                <a:gd name="T78" fmla="*/ 130 w 323"/>
                <a:gd name="T79" fmla="*/ 98 h 272"/>
                <a:gd name="T80" fmla="*/ 136 w 323"/>
                <a:gd name="T81" fmla="*/ 99 h 272"/>
                <a:gd name="T82" fmla="*/ 152 w 323"/>
                <a:gd name="T83" fmla="*/ 238 h 272"/>
                <a:gd name="T84" fmla="*/ 157 w 323"/>
                <a:gd name="T85" fmla="*/ 260 h 272"/>
                <a:gd name="T86" fmla="*/ 273 w 323"/>
                <a:gd name="T87" fmla="*/ 176 h 272"/>
                <a:gd name="T88" fmla="*/ 283 w 323"/>
                <a:gd name="T89" fmla="*/ 163 h 272"/>
                <a:gd name="T90" fmla="*/ 129 w 323"/>
                <a:gd name="T91" fmla="*/ 72 h 272"/>
                <a:gd name="T92" fmla="*/ 114 w 323"/>
                <a:gd name="T93" fmla="*/ 41 h 272"/>
                <a:gd name="T94" fmla="*/ 141 w 323"/>
                <a:gd name="T95" fmla="*/ 56 h 272"/>
                <a:gd name="T96" fmla="*/ 134 w 323"/>
                <a:gd name="T97" fmla="*/ 56 h 272"/>
                <a:gd name="T98" fmla="*/ 210 w 323"/>
                <a:gd name="T99" fmla="*/ 27 h 272"/>
                <a:gd name="T100" fmla="*/ 186 w 323"/>
                <a:gd name="T101" fmla="*/ 64 h 272"/>
                <a:gd name="T102" fmla="*/ 200 w 323"/>
                <a:gd name="T103" fmla="*/ 87 h 272"/>
                <a:gd name="T104" fmla="*/ 231 w 323"/>
                <a:gd name="T105" fmla="*/ 52 h 272"/>
                <a:gd name="T106" fmla="*/ 212 w 323"/>
                <a:gd name="T107" fmla="*/ 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3" h="272">
                  <a:moveTo>
                    <a:pt x="157" y="167"/>
                  </a:moveTo>
                  <a:cubicBezTo>
                    <a:pt x="148" y="163"/>
                    <a:pt x="140" y="157"/>
                    <a:pt x="135" y="150"/>
                  </a:cubicBezTo>
                  <a:cubicBezTo>
                    <a:pt x="132" y="144"/>
                    <a:pt x="129" y="138"/>
                    <a:pt x="128" y="131"/>
                  </a:cubicBezTo>
                  <a:cubicBezTo>
                    <a:pt x="116" y="134"/>
                    <a:pt x="104" y="133"/>
                    <a:pt x="92" y="132"/>
                  </a:cubicBezTo>
                  <a:cubicBezTo>
                    <a:pt x="85" y="132"/>
                    <a:pt x="77" y="130"/>
                    <a:pt x="71" y="135"/>
                  </a:cubicBezTo>
                  <a:cubicBezTo>
                    <a:pt x="68" y="137"/>
                    <a:pt x="66" y="140"/>
                    <a:pt x="62" y="141"/>
                  </a:cubicBezTo>
                  <a:cubicBezTo>
                    <a:pt x="50" y="144"/>
                    <a:pt x="33" y="129"/>
                    <a:pt x="43" y="116"/>
                  </a:cubicBezTo>
                  <a:cubicBezTo>
                    <a:pt x="46" y="112"/>
                    <a:pt x="52" y="110"/>
                    <a:pt x="52" y="105"/>
                  </a:cubicBezTo>
                  <a:cubicBezTo>
                    <a:pt x="52" y="101"/>
                    <a:pt x="50" y="97"/>
                    <a:pt x="51" y="94"/>
                  </a:cubicBezTo>
                  <a:cubicBezTo>
                    <a:pt x="55" y="82"/>
                    <a:pt x="69" y="87"/>
                    <a:pt x="71" y="95"/>
                  </a:cubicBezTo>
                  <a:cubicBezTo>
                    <a:pt x="72" y="97"/>
                    <a:pt x="79" y="98"/>
                    <a:pt x="80" y="98"/>
                  </a:cubicBezTo>
                  <a:cubicBezTo>
                    <a:pt x="87" y="99"/>
                    <a:pt x="94" y="99"/>
                    <a:pt x="100" y="99"/>
                  </a:cubicBezTo>
                  <a:cubicBezTo>
                    <a:pt x="105" y="100"/>
                    <a:pt x="109" y="100"/>
                    <a:pt x="113" y="100"/>
                  </a:cubicBezTo>
                  <a:cubicBezTo>
                    <a:pt x="104" y="95"/>
                    <a:pt x="98" y="86"/>
                    <a:pt x="96" y="75"/>
                  </a:cubicBezTo>
                  <a:cubicBezTo>
                    <a:pt x="94" y="64"/>
                    <a:pt x="95" y="5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8" y="33"/>
                    <a:pt x="117" y="27"/>
                    <a:pt x="127" y="24"/>
                  </a:cubicBezTo>
                  <a:cubicBezTo>
                    <a:pt x="119" y="19"/>
                    <a:pt x="111" y="16"/>
                    <a:pt x="102" y="14"/>
                  </a:cubicBezTo>
                  <a:cubicBezTo>
                    <a:pt x="82" y="11"/>
                    <a:pt x="61" y="16"/>
                    <a:pt x="51" y="35"/>
                  </a:cubicBezTo>
                  <a:cubicBezTo>
                    <a:pt x="45" y="47"/>
                    <a:pt x="47" y="61"/>
                    <a:pt x="44" y="75"/>
                  </a:cubicBezTo>
                  <a:cubicBezTo>
                    <a:pt x="42" y="87"/>
                    <a:pt x="37" y="96"/>
                    <a:pt x="27" y="103"/>
                  </a:cubicBezTo>
                  <a:cubicBezTo>
                    <a:pt x="18" y="111"/>
                    <a:pt x="0" y="129"/>
                    <a:pt x="14" y="140"/>
                  </a:cubicBezTo>
                  <a:cubicBezTo>
                    <a:pt x="22" y="146"/>
                    <a:pt x="31" y="148"/>
                    <a:pt x="37" y="156"/>
                  </a:cubicBezTo>
                  <a:cubicBezTo>
                    <a:pt x="43" y="163"/>
                    <a:pt x="44" y="172"/>
                    <a:pt x="39" y="180"/>
                  </a:cubicBezTo>
                  <a:cubicBezTo>
                    <a:pt x="36" y="185"/>
                    <a:pt x="31" y="188"/>
                    <a:pt x="28" y="191"/>
                  </a:cubicBezTo>
                  <a:cubicBezTo>
                    <a:pt x="26" y="193"/>
                    <a:pt x="21" y="198"/>
                    <a:pt x="20" y="201"/>
                  </a:cubicBezTo>
                  <a:cubicBezTo>
                    <a:pt x="20" y="204"/>
                    <a:pt x="23" y="208"/>
                    <a:pt x="25" y="210"/>
                  </a:cubicBezTo>
                  <a:cubicBezTo>
                    <a:pt x="27" y="214"/>
                    <a:pt x="21" y="218"/>
                    <a:pt x="19" y="214"/>
                  </a:cubicBezTo>
                  <a:cubicBezTo>
                    <a:pt x="11" y="203"/>
                    <a:pt x="13" y="195"/>
                    <a:pt x="23" y="186"/>
                  </a:cubicBezTo>
                  <a:cubicBezTo>
                    <a:pt x="29" y="181"/>
                    <a:pt x="38" y="174"/>
                    <a:pt x="35" y="165"/>
                  </a:cubicBezTo>
                  <a:cubicBezTo>
                    <a:pt x="32" y="157"/>
                    <a:pt x="24" y="154"/>
                    <a:pt x="18" y="151"/>
                  </a:cubicBezTo>
                  <a:cubicBezTo>
                    <a:pt x="9" y="146"/>
                    <a:pt x="1" y="138"/>
                    <a:pt x="3" y="127"/>
                  </a:cubicBezTo>
                  <a:cubicBezTo>
                    <a:pt x="5" y="113"/>
                    <a:pt x="15" y="106"/>
                    <a:pt x="25" y="97"/>
                  </a:cubicBezTo>
                  <a:cubicBezTo>
                    <a:pt x="39" y="83"/>
                    <a:pt x="37" y="66"/>
                    <a:pt x="40" y="49"/>
                  </a:cubicBezTo>
                  <a:cubicBezTo>
                    <a:pt x="42" y="35"/>
                    <a:pt x="48" y="24"/>
                    <a:pt x="59" y="16"/>
                  </a:cubicBezTo>
                  <a:cubicBezTo>
                    <a:pt x="82" y="0"/>
                    <a:pt x="114" y="5"/>
                    <a:pt x="135" y="22"/>
                  </a:cubicBezTo>
                  <a:cubicBezTo>
                    <a:pt x="135" y="22"/>
                    <a:pt x="135" y="22"/>
                    <a:pt x="135" y="23"/>
                  </a:cubicBezTo>
                  <a:cubicBezTo>
                    <a:pt x="149" y="21"/>
                    <a:pt x="164" y="26"/>
                    <a:pt x="174" y="37"/>
                  </a:cubicBezTo>
                  <a:cubicBezTo>
                    <a:pt x="179" y="43"/>
                    <a:pt x="182" y="50"/>
                    <a:pt x="183" y="59"/>
                  </a:cubicBezTo>
                  <a:cubicBezTo>
                    <a:pt x="185" y="56"/>
                    <a:pt x="187" y="55"/>
                    <a:pt x="190" y="53"/>
                  </a:cubicBezTo>
                  <a:cubicBezTo>
                    <a:pt x="195" y="48"/>
                    <a:pt x="209" y="36"/>
                    <a:pt x="203" y="28"/>
                  </a:cubicBezTo>
                  <a:cubicBezTo>
                    <a:pt x="200" y="22"/>
                    <a:pt x="210" y="15"/>
                    <a:pt x="215" y="21"/>
                  </a:cubicBezTo>
                  <a:cubicBezTo>
                    <a:pt x="216" y="21"/>
                    <a:pt x="216" y="22"/>
                    <a:pt x="216" y="23"/>
                  </a:cubicBezTo>
                  <a:cubicBezTo>
                    <a:pt x="221" y="19"/>
                    <a:pt x="227" y="17"/>
                    <a:pt x="233" y="17"/>
                  </a:cubicBezTo>
                  <a:cubicBezTo>
                    <a:pt x="244" y="16"/>
                    <a:pt x="252" y="24"/>
                    <a:pt x="256" y="33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9" y="43"/>
                    <a:pt x="253" y="50"/>
                    <a:pt x="245" y="54"/>
                  </a:cubicBezTo>
                  <a:cubicBezTo>
                    <a:pt x="241" y="56"/>
                    <a:pt x="236" y="56"/>
                    <a:pt x="232" y="59"/>
                  </a:cubicBezTo>
                  <a:cubicBezTo>
                    <a:pt x="228" y="62"/>
                    <a:pt x="225" y="66"/>
                    <a:pt x="221" y="69"/>
                  </a:cubicBezTo>
                  <a:cubicBezTo>
                    <a:pt x="215" y="75"/>
                    <a:pt x="212" y="82"/>
                    <a:pt x="208" y="89"/>
                  </a:cubicBezTo>
                  <a:cubicBezTo>
                    <a:pt x="222" y="93"/>
                    <a:pt x="225" y="118"/>
                    <a:pt x="224" y="130"/>
                  </a:cubicBezTo>
                  <a:cubicBezTo>
                    <a:pt x="233" y="129"/>
                    <a:pt x="246" y="132"/>
                    <a:pt x="255" y="136"/>
                  </a:cubicBezTo>
                  <a:cubicBezTo>
                    <a:pt x="262" y="139"/>
                    <a:pt x="270" y="143"/>
                    <a:pt x="275" y="149"/>
                  </a:cubicBezTo>
                  <a:cubicBezTo>
                    <a:pt x="282" y="147"/>
                    <a:pt x="290" y="146"/>
                    <a:pt x="297" y="146"/>
                  </a:cubicBezTo>
                  <a:cubicBezTo>
                    <a:pt x="304" y="146"/>
                    <a:pt x="318" y="146"/>
                    <a:pt x="321" y="153"/>
                  </a:cubicBezTo>
                  <a:cubicBezTo>
                    <a:pt x="323" y="156"/>
                    <a:pt x="322" y="160"/>
                    <a:pt x="321" y="163"/>
                  </a:cubicBezTo>
                  <a:cubicBezTo>
                    <a:pt x="314" y="177"/>
                    <a:pt x="276" y="196"/>
                    <a:pt x="266" y="178"/>
                  </a:cubicBezTo>
                  <a:cubicBezTo>
                    <a:pt x="262" y="179"/>
                    <a:pt x="258" y="179"/>
                    <a:pt x="254" y="179"/>
                  </a:cubicBezTo>
                  <a:cubicBezTo>
                    <a:pt x="238" y="178"/>
                    <a:pt x="221" y="172"/>
                    <a:pt x="209" y="160"/>
                  </a:cubicBezTo>
                  <a:cubicBezTo>
                    <a:pt x="204" y="165"/>
                    <a:pt x="198" y="168"/>
                    <a:pt x="191" y="170"/>
                  </a:cubicBezTo>
                  <a:cubicBezTo>
                    <a:pt x="200" y="184"/>
                    <a:pt x="197" y="207"/>
                    <a:pt x="190" y="221"/>
                  </a:cubicBezTo>
                  <a:cubicBezTo>
                    <a:pt x="189" y="223"/>
                    <a:pt x="187" y="226"/>
                    <a:pt x="185" y="228"/>
                  </a:cubicBezTo>
                  <a:cubicBezTo>
                    <a:pt x="188" y="236"/>
                    <a:pt x="182" y="244"/>
                    <a:pt x="177" y="250"/>
                  </a:cubicBezTo>
                  <a:cubicBezTo>
                    <a:pt x="171" y="258"/>
                    <a:pt x="162" y="267"/>
                    <a:pt x="152" y="269"/>
                  </a:cubicBezTo>
                  <a:cubicBezTo>
                    <a:pt x="143" y="272"/>
                    <a:pt x="136" y="267"/>
                    <a:pt x="137" y="257"/>
                  </a:cubicBezTo>
                  <a:cubicBezTo>
                    <a:pt x="137" y="250"/>
                    <a:pt x="142" y="238"/>
                    <a:pt x="148" y="233"/>
                  </a:cubicBezTo>
                  <a:cubicBezTo>
                    <a:pt x="143" y="223"/>
                    <a:pt x="145" y="207"/>
                    <a:pt x="147" y="197"/>
                  </a:cubicBezTo>
                  <a:cubicBezTo>
                    <a:pt x="148" y="188"/>
                    <a:pt x="150" y="174"/>
                    <a:pt x="157" y="167"/>
                  </a:cubicBezTo>
                  <a:close/>
                  <a:moveTo>
                    <a:pt x="128" y="106"/>
                  </a:moveTo>
                  <a:cubicBezTo>
                    <a:pt x="108" y="107"/>
                    <a:pt x="87" y="106"/>
                    <a:pt x="67" y="103"/>
                  </a:cubicBezTo>
                  <a:cubicBezTo>
                    <a:pt x="66" y="102"/>
                    <a:pt x="65" y="101"/>
                    <a:pt x="64" y="100"/>
                  </a:cubicBezTo>
                  <a:cubicBezTo>
                    <a:pt x="62" y="93"/>
                    <a:pt x="57" y="96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2"/>
                    <a:pt x="59" y="102"/>
                  </a:cubicBezTo>
                  <a:cubicBezTo>
                    <a:pt x="59" y="104"/>
                    <a:pt x="59" y="105"/>
                    <a:pt x="59" y="107"/>
                  </a:cubicBezTo>
                  <a:cubicBezTo>
                    <a:pt x="59" y="109"/>
                    <a:pt x="57" y="112"/>
                    <a:pt x="56" y="114"/>
                  </a:cubicBezTo>
                  <a:cubicBezTo>
                    <a:pt x="54" y="116"/>
                    <a:pt x="51" y="117"/>
                    <a:pt x="49" y="119"/>
                  </a:cubicBezTo>
                  <a:cubicBezTo>
                    <a:pt x="43" y="126"/>
                    <a:pt x="54" y="139"/>
                    <a:pt x="62" y="133"/>
                  </a:cubicBezTo>
                  <a:cubicBezTo>
                    <a:pt x="64" y="132"/>
                    <a:pt x="66" y="130"/>
                    <a:pt x="68" y="128"/>
                  </a:cubicBezTo>
                  <a:cubicBezTo>
                    <a:pt x="74" y="123"/>
                    <a:pt x="82" y="124"/>
                    <a:pt x="89" y="125"/>
                  </a:cubicBezTo>
                  <a:cubicBezTo>
                    <a:pt x="101" y="126"/>
                    <a:pt x="114" y="128"/>
                    <a:pt x="126" y="125"/>
                  </a:cubicBezTo>
                  <a:cubicBezTo>
                    <a:pt x="125" y="118"/>
                    <a:pt x="125" y="111"/>
                    <a:pt x="128" y="106"/>
                  </a:cubicBezTo>
                  <a:close/>
                  <a:moveTo>
                    <a:pt x="154" y="101"/>
                  </a:moveTo>
                  <a:cubicBezTo>
                    <a:pt x="149" y="104"/>
                    <a:pt x="142" y="105"/>
                    <a:pt x="136" y="105"/>
                  </a:cubicBezTo>
                  <a:cubicBezTo>
                    <a:pt x="129" y="115"/>
                    <a:pt x="136" y="141"/>
                    <a:pt x="144" y="149"/>
                  </a:cubicBezTo>
                  <a:cubicBezTo>
                    <a:pt x="150" y="155"/>
                    <a:pt x="157" y="160"/>
                    <a:pt x="164" y="162"/>
                  </a:cubicBezTo>
                  <a:cubicBezTo>
                    <a:pt x="165" y="162"/>
                    <a:pt x="166" y="163"/>
                    <a:pt x="166" y="163"/>
                  </a:cubicBezTo>
                  <a:cubicBezTo>
                    <a:pt x="172" y="165"/>
                    <a:pt x="177" y="165"/>
                    <a:pt x="183" y="165"/>
                  </a:cubicBezTo>
                  <a:cubicBezTo>
                    <a:pt x="198" y="163"/>
                    <a:pt x="211" y="153"/>
                    <a:pt x="215" y="139"/>
                  </a:cubicBezTo>
                  <a:cubicBezTo>
                    <a:pt x="218" y="131"/>
                    <a:pt x="218" y="123"/>
                    <a:pt x="216" y="115"/>
                  </a:cubicBezTo>
                  <a:cubicBezTo>
                    <a:pt x="215" y="112"/>
                    <a:pt x="214" y="108"/>
                    <a:pt x="213" y="105"/>
                  </a:cubicBezTo>
                  <a:cubicBezTo>
                    <a:pt x="211" y="100"/>
                    <a:pt x="208" y="94"/>
                    <a:pt x="201" y="95"/>
                  </a:cubicBezTo>
                  <a:cubicBezTo>
                    <a:pt x="194" y="100"/>
                    <a:pt x="184" y="96"/>
                    <a:pt x="179" y="90"/>
                  </a:cubicBezTo>
                  <a:cubicBezTo>
                    <a:pt x="177" y="88"/>
                    <a:pt x="176" y="86"/>
                    <a:pt x="176" y="84"/>
                  </a:cubicBezTo>
                  <a:cubicBezTo>
                    <a:pt x="172" y="90"/>
                    <a:pt x="167" y="95"/>
                    <a:pt x="161" y="98"/>
                  </a:cubicBezTo>
                  <a:cubicBezTo>
                    <a:pt x="161" y="113"/>
                    <a:pt x="175" y="128"/>
                    <a:pt x="187" y="136"/>
                  </a:cubicBezTo>
                  <a:cubicBezTo>
                    <a:pt x="190" y="138"/>
                    <a:pt x="187" y="144"/>
                    <a:pt x="183" y="142"/>
                  </a:cubicBezTo>
                  <a:cubicBezTo>
                    <a:pt x="170" y="133"/>
                    <a:pt x="156" y="117"/>
                    <a:pt x="154" y="101"/>
                  </a:cubicBezTo>
                  <a:close/>
                  <a:moveTo>
                    <a:pt x="184" y="171"/>
                  </a:moveTo>
                  <a:cubicBezTo>
                    <a:pt x="177" y="172"/>
                    <a:pt x="171" y="171"/>
                    <a:pt x="164" y="169"/>
                  </a:cubicBezTo>
                  <a:cubicBezTo>
                    <a:pt x="157" y="173"/>
                    <a:pt x="155" y="189"/>
                    <a:pt x="154" y="196"/>
                  </a:cubicBezTo>
                  <a:cubicBezTo>
                    <a:pt x="153" y="205"/>
                    <a:pt x="150" y="218"/>
                    <a:pt x="153" y="227"/>
                  </a:cubicBezTo>
                  <a:cubicBezTo>
                    <a:pt x="160" y="247"/>
                    <a:pt x="182" y="224"/>
                    <a:pt x="186" y="213"/>
                  </a:cubicBezTo>
                  <a:cubicBezTo>
                    <a:pt x="189" y="201"/>
                    <a:pt x="193" y="182"/>
                    <a:pt x="184" y="171"/>
                  </a:cubicBezTo>
                  <a:close/>
                  <a:moveTo>
                    <a:pt x="214" y="155"/>
                  </a:moveTo>
                  <a:cubicBezTo>
                    <a:pt x="223" y="165"/>
                    <a:pt x="237" y="171"/>
                    <a:pt x="250" y="172"/>
                  </a:cubicBezTo>
                  <a:cubicBezTo>
                    <a:pt x="254" y="172"/>
                    <a:pt x="258" y="172"/>
                    <a:pt x="263" y="172"/>
                  </a:cubicBezTo>
                  <a:cubicBezTo>
                    <a:pt x="269" y="171"/>
                    <a:pt x="279" y="169"/>
                    <a:pt x="276" y="161"/>
                  </a:cubicBezTo>
                  <a:cubicBezTo>
                    <a:pt x="272" y="152"/>
                    <a:pt x="261" y="145"/>
                    <a:pt x="253" y="142"/>
                  </a:cubicBezTo>
                  <a:cubicBezTo>
                    <a:pt x="245" y="139"/>
                    <a:pt x="231" y="135"/>
                    <a:pt x="223" y="139"/>
                  </a:cubicBezTo>
                  <a:cubicBezTo>
                    <a:pt x="221" y="145"/>
                    <a:pt x="218" y="150"/>
                    <a:pt x="214" y="155"/>
                  </a:cubicBezTo>
                  <a:close/>
                  <a:moveTo>
                    <a:pt x="136" y="99"/>
                  </a:moveTo>
                  <a:cubicBezTo>
                    <a:pt x="144" y="99"/>
                    <a:pt x="152" y="96"/>
                    <a:pt x="159" y="91"/>
                  </a:cubicBezTo>
                  <a:cubicBezTo>
                    <a:pt x="177" y="79"/>
                    <a:pt x="182" y="54"/>
                    <a:pt x="166" y="38"/>
                  </a:cubicBezTo>
                  <a:cubicBezTo>
                    <a:pt x="157" y="30"/>
                    <a:pt x="145" y="27"/>
                    <a:pt x="133" y="30"/>
                  </a:cubicBezTo>
                  <a:cubicBezTo>
                    <a:pt x="145" y="31"/>
                    <a:pt x="155" y="38"/>
                    <a:pt x="152" y="52"/>
                  </a:cubicBezTo>
                  <a:cubicBezTo>
                    <a:pt x="148" y="69"/>
                    <a:pt x="126" y="87"/>
                    <a:pt x="108" y="86"/>
                  </a:cubicBezTo>
                  <a:cubicBezTo>
                    <a:pt x="108" y="86"/>
                    <a:pt x="109" y="86"/>
                    <a:pt x="109" y="86"/>
                  </a:cubicBezTo>
                  <a:cubicBezTo>
                    <a:pt x="114" y="93"/>
                    <a:pt x="122" y="97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98"/>
                    <a:pt x="131" y="98"/>
                    <a:pt x="132" y="98"/>
                  </a:cubicBezTo>
                  <a:cubicBezTo>
                    <a:pt x="133" y="99"/>
                    <a:pt x="134" y="99"/>
                    <a:pt x="135" y="99"/>
                  </a:cubicBezTo>
                  <a:cubicBezTo>
                    <a:pt x="135" y="99"/>
                    <a:pt x="135" y="99"/>
                    <a:pt x="136" y="99"/>
                  </a:cubicBezTo>
                  <a:close/>
                  <a:moveTo>
                    <a:pt x="179" y="234"/>
                  </a:moveTo>
                  <a:cubicBezTo>
                    <a:pt x="172" y="241"/>
                    <a:pt x="161" y="245"/>
                    <a:pt x="153" y="238"/>
                  </a:cubicBezTo>
                  <a:cubicBezTo>
                    <a:pt x="153" y="238"/>
                    <a:pt x="152" y="238"/>
                    <a:pt x="152" y="238"/>
                  </a:cubicBezTo>
                  <a:cubicBezTo>
                    <a:pt x="148" y="242"/>
                    <a:pt x="143" y="254"/>
                    <a:pt x="143" y="259"/>
                  </a:cubicBezTo>
                  <a:cubicBezTo>
                    <a:pt x="143" y="260"/>
                    <a:pt x="144" y="262"/>
                    <a:pt x="145" y="262"/>
                  </a:cubicBezTo>
                  <a:cubicBezTo>
                    <a:pt x="148" y="264"/>
                    <a:pt x="154" y="261"/>
                    <a:pt x="157" y="260"/>
                  </a:cubicBezTo>
                  <a:cubicBezTo>
                    <a:pt x="163" y="256"/>
                    <a:pt x="169" y="251"/>
                    <a:pt x="173" y="245"/>
                  </a:cubicBezTo>
                  <a:cubicBezTo>
                    <a:pt x="175" y="242"/>
                    <a:pt x="178" y="238"/>
                    <a:pt x="179" y="234"/>
                  </a:cubicBezTo>
                  <a:close/>
                  <a:moveTo>
                    <a:pt x="273" y="176"/>
                  </a:moveTo>
                  <a:cubicBezTo>
                    <a:pt x="283" y="183"/>
                    <a:pt x="316" y="169"/>
                    <a:pt x="315" y="158"/>
                  </a:cubicBezTo>
                  <a:cubicBezTo>
                    <a:pt x="314" y="148"/>
                    <a:pt x="289" y="153"/>
                    <a:pt x="281" y="155"/>
                  </a:cubicBezTo>
                  <a:cubicBezTo>
                    <a:pt x="282" y="158"/>
                    <a:pt x="283" y="160"/>
                    <a:pt x="283" y="163"/>
                  </a:cubicBezTo>
                  <a:cubicBezTo>
                    <a:pt x="283" y="170"/>
                    <a:pt x="279" y="174"/>
                    <a:pt x="273" y="176"/>
                  </a:cubicBezTo>
                  <a:close/>
                  <a:moveTo>
                    <a:pt x="104" y="78"/>
                  </a:moveTo>
                  <a:cubicBezTo>
                    <a:pt x="112" y="82"/>
                    <a:pt x="122" y="76"/>
                    <a:pt x="129" y="72"/>
                  </a:cubicBezTo>
                  <a:cubicBezTo>
                    <a:pt x="134" y="68"/>
                    <a:pt x="140" y="62"/>
                    <a:pt x="143" y="56"/>
                  </a:cubicBezTo>
                  <a:cubicBezTo>
                    <a:pt x="148" y="46"/>
                    <a:pt x="144" y="39"/>
                    <a:pt x="133" y="37"/>
                  </a:cubicBezTo>
                  <a:cubicBezTo>
                    <a:pt x="126" y="36"/>
                    <a:pt x="120" y="37"/>
                    <a:pt x="114" y="41"/>
                  </a:cubicBezTo>
                  <a:cubicBezTo>
                    <a:pt x="109" y="44"/>
                    <a:pt x="105" y="49"/>
                    <a:pt x="104" y="55"/>
                  </a:cubicBezTo>
                  <a:cubicBezTo>
                    <a:pt x="102" y="63"/>
                    <a:pt x="102" y="71"/>
                    <a:pt x="104" y="78"/>
                  </a:cubicBezTo>
                  <a:close/>
                  <a:moveTo>
                    <a:pt x="141" y="56"/>
                  </a:moveTo>
                  <a:cubicBezTo>
                    <a:pt x="143" y="45"/>
                    <a:pt x="135" y="36"/>
                    <a:pt x="124" y="38"/>
                  </a:cubicBezTo>
                  <a:cubicBezTo>
                    <a:pt x="119" y="38"/>
                    <a:pt x="120" y="45"/>
                    <a:pt x="124" y="45"/>
                  </a:cubicBezTo>
                  <a:cubicBezTo>
                    <a:pt x="132" y="44"/>
                    <a:pt x="134" y="49"/>
                    <a:pt x="134" y="56"/>
                  </a:cubicBezTo>
                  <a:cubicBezTo>
                    <a:pt x="133" y="60"/>
                    <a:pt x="140" y="60"/>
                    <a:pt x="141" y="56"/>
                  </a:cubicBezTo>
                  <a:close/>
                  <a:moveTo>
                    <a:pt x="210" y="26"/>
                  </a:moveTo>
                  <a:cubicBezTo>
                    <a:pt x="210" y="26"/>
                    <a:pt x="210" y="27"/>
                    <a:pt x="210" y="27"/>
                  </a:cubicBezTo>
                  <a:cubicBezTo>
                    <a:pt x="210" y="29"/>
                    <a:pt x="213" y="31"/>
                    <a:pt x="212" y="33"/>
                  </a:cubicBezTo>
                  <a:cubicBezTo>
                    <a:pt x="210" y="38"/>
                    <a:pt x="208" y="43"/>
                    <a:pt x="204" y="48"/>
                  </a:cubicBezTo>
                  <a:cubicBezTo>
                    <a:pt x="199" y="54"/>
                    <a:pt x="191" y="58"/>
                    <a:pt x="186" y="64"/>
                  </a:cubicBezTo>
                  <a:cubicBezTo>
                    <a:pt x="186" y="65"/>
                    <a:pt x="186" y="65"/>
                    <a:pt x="186" y="66"/>
                  </a:cubicBezTo>
                  <a:cubicBezTo>
                    <a:pt x="183" y="70"/>
                    <a:pt x="180" y="79"/>
                    <a:pt x="183" y="84"/>
                  </a:cubicBezTo>
                  <a:cubicBezTo>
                    <a:pt x="187" y="90"/>
                    <a:pt x="195" y="93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8" y="78"/>
                    <a:pt x="212" y="68"/>
                    <a:pt x="220" y="60"/>
                  </a:cubicBezTo>
                  <a:cubicBezTo>
                    <a:pt x="224" y="57"/>
                    <a:pt x="227" y="54"/>
                    <a:pt x="231" y="52"/>
                  </a:cubicBezTo>
                  <a:cubicBezTo>
                    <a:pt x="236" y="48"/>
                    <a:pt x="244" y="49"/>
                    <a:pt x="248" y="44"/>
                  </a:cubicBezTo>
                  <a:cubicBezTo>
                    <a:pt x="260" y="31"/>
                    <a:pt x="229" y="15"/>
                    <a:pt x="219" y="30"/>
                  </a:cubicBezTo>
                  <a:cubicBezTo>
                    <a:pt x="217" y="32"/>
                    <a:pt x="213" y="32"/>
                    <a:pt x="212" y="29"/>
                  </a:cubicBezTo>
                  <a:cubicBezTo>
                    <a:pt x="212" y="29"/>
                    <a:pt x="211" y="26"/>
                    <a:pt x="21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81118" y="948967"/>
              <a:ext cx="924328" cy="765145"/>
            </a:xfrm>
            <a:custGeom>
              <a:avLst/>
              <a:gdLst>
                <a:gd name="T0" fmla="*/ 31 w 291"/>
                <a:gd name="T1" fmla="*/ 238 h 241"/>
                <a:gd name="T2" fmla="*/ 10 w 291"/>
                <a:gd name="T3" fmla="*/ 206 h 241"/>
                <a:gd name="T4" fmla="*/ 27 w 291"/>
                <a:gd name="T5" fmla="*/ 187 h 241"/>
                <a:gd name="T6" fmla="*/ 66 w 291"/>
                <a:gd name="T7" fmla="*/ 151 h 241"/>
                <a:gd name="T8" fmla="*/ 106 w 291"/>
                <a:gd name="T9" fmla="*/ 118 h 241"/>
                <a:gd name="T10" fmla="*/ 178 w 291"/>
                <a:gd name="T11" fmla="*/ 69 h 241"/>
                <a:gd name="T12" fmla="*/ 180 w 291"/>
                <a:gd name="T13" fmla="*/ 69 h 241"/>
                <a:gd name="T14" fmla="*/ 235 w 291"/>
                <a:gd name="T15" fmla="*/ 39 h 241"/>
                <a:gd name="T16" fmla="*/ 235 w 291"/>
                <a:gd name="T17" fmla="*/ 39 h 241"/>
                <a:gd name="T18" fmla="*/ 247 w 291"/>
                <a:gd name="T19" fmla="*/ 55 h 241"/>
                <a:gd name="T20" fmla="*/ 247 w 291"/>
                <a:gd name="T21" fmla="*/ 56 h 241"/>
                <a:gd name="T22" fmla="*/ 204 w 291"/>
                <a:gd name="T23" fmla="*/ 98 h 241"/>
                <a:gd name="T24" fmla="*/ 182 w 291"/>
                <a:gd name="T25" fmla="*/ 119 h 241"/>
                <a:gd name="T26" fmla="*/ 134 w 291"/>
                <a:gd name="T27" fmla="*/ 158 h 241"/>
                <a:gd name="T28" fmla="*/ 149 w 291"/>
                <a:gd name="T29" fmla="*/ 164 h 241"/>
                <a:gd name="T30" fmla="*/ 126 w 291"/>
                <a:gd name="T31" fmla="*/ 198 h 241"/>
                <a:gd name="T32" fmla="*/ 132 w 291"/>
                <a:gd name="T33" fmla="*/ 186 h 241"/>
                <a:gd name="T34" fmla="*/ 146 w 291"/>
                <a:gd name="T35" fmla="*/ 189 h 241"/>
                <a:gd name="T36" fmla="*/ 149 w 291"/>
                <a:gd name="T37" fmla="*/ 185 h 241"/>
                <a:gd name="T38" fmla="*/ 101 w 291"/>
                <a:gd name="T39" fmla="*/ 199 h 241"/>
                <a:gd name="T40" fmla="*/ 90 w 291"/>
                <a:gd name="T41" fmla="*/ 218 h 241"/>
                <a:gd name="T42" fmla="*/ 71 w 291"/>
                <a:gd name="T43" fmla="*/ 240 h 241"/>
                <a:gd name="T44" fmla="*/ 56 w 291"/>
                <a:gd name="T45" fmla="*/ 232 h 241"/>
                <a:gd name="T46" fmla="*/ 244 w 291"/>
                <a:gd name="T47" fmla="*/ 20 h 241"/>
                <a:gd name="T48" fmla="*/ 261 w 291"/>
                <a:gd name="T49" fmla="*/ 7 h 241"/>
                <a:gd name="T50" fmla="*/ 244 w 291"/>
                <a:gd name="T51" fmla="*/ 20 h 241"/>
                <a:gd name="T52" fmla="*/ 279 w 291"/>
                <a:gd name="T53" fmla="*/ 17 h 241"/>
                <a:gd name="T54" fmla="*/ 260 w 291"/>
                <a:gd name="T55" fmla="*/ 25 h 241"/>
                <a:gd name="T56" fmla="*/ 266 w 291"/>
                <a:gd name="T57" fmla="*/ 46 h 241"/>
                <a:gd name="T58" fmla="*/ 285 w 291"/>
                <a:gd name="T59" fmla="*/ 38 h 241"/>
                <a:gd name="T60" fmla="*/ 266 w 291"/>
                <a:gd name="T61" fmla="*/ 46 h 241"/>
                <a:gd name="T62" fmla="*/ 137 w 291"/>
                <a:gd name="T63" fmla="*/ 146 h 241"/>
                <a:gd name="T64" fmla="*/ 181 w 291"/>
                <a:gd name="T65" fmla="*/ 75 h 241"/>
                <a:gd name="T66" fmla="*/ 117 w 291"/>
                <a:gd name="T67" fmla="*/ 118 h 241"/>
                <a:gd name="T68" fmla="*/ 127 w 291"/>
                <a:gd name="T69" fmla="*/ 154 h 241"/>
                <a:gd name="T70" fmla="*/ 132 w 291"/>
                <a:gd name="T71" fmla="*/ 150 h 241"/>
                <a:gd name="T72" fmla="*/ 106 w 291"/>
                <a:gd name="T73" fmla="*/ 126 h 241"/>
                <a:gd name="T74" fmla="*/ 121 w 291"/>
                <a:gd name="T75" fmla="*/ 157 h 241"/>
                <a:gd name="T76" fmla="*/ 98 w 291"/>
                <a:gd name="T77" fmla="*/ 132 h 241"/>
                <a:gd name="T78" fmla="*/ 71 w 291"/>
                <a:gd name="T79" fmla="*/ 155 h 241"/>
                <a:gd name="T80" fmla="*/ 35 w 291"/>
                <a:gd name="T81" fmla="*/ 188 h 241"/>
                <a:gd name="T82" fmla="*/ 54 w 291"/>
                <a:gd name="T83" fmla="*/ 211 h 241"/>
                <a:gd name="T84" fmla="*/ 28 w 291"/>
                <a:gd name="T85" fmla="*/ 195 h 241"/>
                <a:gd name="T86" fmla="*/ 49 w 291"/>
                <a:gd name="T87" fmla="*/ 215 h 241"/>
                <a:gd name="T88" fmla="*/ 29 w 291"/>
                <a:gd name="T89" fmla="*/ 195 h 241"/>
                <a:gd name="T90" fmla="*/ 71 w 291"/>
                <a:gd name="T91" fmla="*/ 233 h 241"/>
                <a:gd name="T92" fmla="*/ 100 w 291"/>
                <a:gd name="T93" fmla="*/ 190 h 241"/>
                <a:gd name="T94" fmla="*/ 114 w 291"/>
                <a:gd name="T95" fmla="*/ 175 h 241"/>
                <a:gd name="T96" fmla="*/ 73 w 291"/>
                <a:gd name="T97" fmla="*/ 229 h 241"/>
                <a:gd name="T98" fmla="*/ 54 w 291"/>
                <a:gd name="T99" fmla="*/ 220 h 241"/>
                <a:gd name="T100" fmla="*/ 59 w 291"/>
                <a:gd name="T101" fmla="*/ 215 h 241"/>
                <a:gd name="T102" fmla="*/ 85 w 291"/>
                <a:gd name="T103" fmla="*/ 192 h 241"/>
                <a:gd name="T104" fmla="*/ 61 w 291"/>
                <a:gd name="T105" fmla="*/ 212 h 241"/>
                <a:gd name="T106" fmla="*/ 43 w 291"/>
                <a:gd name="T107" fmla="*/ 221 h 241"/>
                <a:gd name="T108" fmla="*/ 11 w 291"/>
                <a:gd name="T109" fmla="*/ 218 h 241"/>
                <a:gd name="T110" fmla="*/ 43 w 291"/>
                <a:gd name="T111" fmla="*/ 221 h 241"/>
                <a:gd name="T112" fmla="*/ 245 w 291"/>
                <a:gd name="T113" fmla="*/ 48 h 241"/>
                <a:gd name="T114" fmla="*/ 248 w 291"/>
                <a:gd name="T115" fmla="*/ 43 h 241"/>
                <a:gd name="T116" fmla="*/ 241 w 291"/>
                <a:gd name="T117" fmla="*/ 43 h 241"/>
                <a:gd name="T118" fmla="*/ 203 w 291"/>
                <a:gd name="T119" fmla="*/ 90 h 241"/>
                <a:gd name="T120" fmla="*/ 222 w 291"/>
                <a:gd name="T121" fmla="*/ 72 h 241"/>
                <a:gd name="T122" fmla="*/ 241 w 291"/>
                <a:gd name="T123" fmla="*/ 53 h 241"/>
                <a:gd name="T124" fmla="*/ 188 w 291"/>
                <a:gd name="T125" fmla="*/ 7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241">
                  <a:moveTo>
                    <a:pt x="49" y="225"/>
                  </a:moveTo>
                  <a:cubicBezTo>
                    <a:pt x="44" y="230"/>
                    <a:pt x="38" y="236"/>
                    <a:pt x="31" y="238"/>
                  </a:cubicBezTo>
                  <a:cubicBezTo>
                    <a:pt x="20" y="241"/>
                    <a:pt x="0" y="224"/>
                    <a:pt x="5" y="213"/>
                  </a:cubicBezTo>
                  <a:cubicBezTo>
                    <a:pt x="6" y="211"/>
                    <a:pt x="8" y="208"/>
                    <a:pt x="10" y="206"/>
                  </a:cubicBezTo>
                  <a:cubicBezTo>
                    <a:pt x="12" y="203"/>
                    <a:pt x="15" y="200"/>
                    <a:pt x="17" y="197"/>
                  </a:cubicBezTo>
                  <a:cubicBezTo>
                    <a:pt x="20" y="193"/>
                    <a:pt x="23" y="190"/>
                    <a:pt x="27" y="187"/>
                  </a:cubicBezTo>
                  <a:cubicBezTo>
                    <a:pt x="30" y="183"/>
                    <a:pt x="34" y="180"/>
                    <a:pt x="37" y="177"/>
                  </a:cubicBezTo>
                  <a:cubicBezTo>
                    <a:pt x="47" y="168"/>
                    <a:pt x="56" y="160"/>
                    <a:pt x="66" y="151"/>
                  </a:cubicBezTo>
                  <a:cubicBezTo>
                    <a:pt x="79" y="140"/>
                    <a:pt x="92" y="129"/>
                    <a:pt x="105" y="119"/>
                  </a:cubicBezTo>
                  <a:cubicBezTo>
                    <a:pt x="105" y="119"/>
                    <a:pt x="106" y="118"/>
                    <a:pt x="106" y="118"/>
                  </a:cubicBezTo>
                  <a:cubicBezTo>
                    <a:pt x="110" y="115"/>
                    <a:pt x="114" y="112"/>
                    <a:pt x="119" y="109"/>
                  </a:cubicBezTo>
                  <a:cubicBezTo>
                    <a:pt x="138" y="96"/>
                    <a:pt x="159" y="83"/>
                    <a:pt x="178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98" y="59"/>
                    <a:pt x="216" y="49"/>
                    <a:pt x="234" y="39"/>
                  </a:cubicBezTo>
                  <a:cubicBezTo>
                    <a:pt x="234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40" y="38"/>
                    <a:pt x="247" y="34"/>
                    <a:pt x="252" y="37"/>
                  </a:cubicBezTo>
                  <a:cubicBezTo>
                    <a:pt x="260" y="41"/>
                    <a:pt x="251" y="51"/>
                    <a:pt x="247" y="55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33" y="70"/>
                    <a:pt x="219" y="84"/>
                    <a:pt x="205" y="98"/>
                  </a:cubicBezTo>
                  <a:cubicBezTo>
                    <a:pt x="205" y="98"/>
                    <a:pt x="205" y="98"/>
                    <a:pt x="204" y="98"/>
                  </a:cubicBezTo>
                  <a:cubicBezTo>
                    <a:pt x="204" y="98"/>
                    <a:pt x="204" y="99"/>
                    <a:pt x="204" y="99"/>
                  </a:cubicBezTo>
                  <a:cubicBezTo>
                    <a:pt x="197" y="105"/>
                    <a:pt x="189" y="112"/>
                    <a:pt x="182" y="119"/>
                  </a:cubicBezTo>
                  <a:cubicBezTo>
                    <a:pt x="175" y="125"/>
                    <a:pt x="168" y="132"/>
                    <a:pt x="160" y="138"/>
                  </a:cubicBezTo>
                  <a:cubicBezTo>
                    <a:pt x="152" y="145"/>
                    <a:pt x="143" y="151"/>
                    <a:pt x="134" y="158"/>
                  </a:cubicBezTo>
                  <a:cubicBezTo>
                    <a:pt x="132" y="159"/>
                    <a:pt x="130" y="161"/>
                    <a:pt x="128" y="162"/>
                  </a:cubicBezTo>
                  <a:cubicBezTo>
                    <a:pt x="135" y="161"/>
                    <a:pt x="142" y="161"/>
                    <a:pt x="149" y="164"/>
                  </a:cubicBezTo>
                  <a:cubicBezTo>
                    <a:pt x="164" y="171"/>
                    <a:pt x="157" y="190"/>
                    <a:pt x="146" y="197"/>
                  </a:cubicBezTo>
                  <a:cubicBezTo>
                    <a:pt x="139" y="201"/>
                    <a:pt x="133" y="203"/>
                    <a:pt x="126" y="198"/>
                  </a:cubicBezTo>
                  <a:cubicBezTo>
                    <a:pt x="120" y="194"/>
                    <a:pt x="123" y="186"/>
                    <a:pt x="127" y="182"/>
                  </a:cubicBezTo>
                  <a:cubicBezTo>
                    <a:pt x="130" y="178"/>
                    <a:pt x="134" y="183"/>
                    <a:pt x="132" y="186"/>
                  </a:cubicBezTo>
                  <a:cubicBezTo>
                    <a:pt x="126" y="194"/>
                    <a:pt x="139" y="195"/>
                    <a:pt x="142" y="192"/>
                  </a:cubicBezTo>
                  <a:cubicBezTo>
                    <a:pt x="143" y="191"/>
                    <a:pt x="145" y="190"/>
                    <a:pt x="146" y="189"/>
                  </a:cubicBezTo>
                  <a:cubicBezTo>
                    <a:pt x="147" y="187"/>
                    <a:pt x="148" y="186"/>
                    <a:pt x="149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50" y="176"/>
                    <a:pt x="142" y="172"/>
                    <a:pt x="135" y="173"/>
                  </a:cubicBezTo>
                  <a:cubicBezTo>
                    <a:pt x="120" y="176"/>
                    <a:pt x="108" y="187"/>
                    <a:pt x="101" y="199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97" y="205"/>
                    <a:pt x="93" y="212"/>
                    <a:pt x="90" y="218"/>
                  </a:cubicBezTo>
                  <a:cubicBezTo>
                    <a:pt x="88" y="223"/>
                    <a:pt x="85" y="228"/>
                    <a:pt x="81" y="233"/>
                  </a:cubicBezTo>
                  <a:cubicBezTo>
                    <a:pt x="79" y="236"/>
                    <a:pt x="76" y="240"/>
                    <a:pt x="71" y="240"/>
                  </a:cubicBezTo>
                  <a:cubicBezTo>
                    <a:pt x="71" y="240"/>
                    <a:pt x="70" y="240"/>
                    <a:pt x="69" y="240"/>
                  </a:cubicBezTo>
                  <a:cubicBezTo>
                    <a:pt x="66" y="239"/>
                    <a:pt x="59" y="234"/>
                    <a:pt x="56" y="232"/>
                  </a:cubicBezTo>
                  <a:cubicBezTo>
                    <a:pt x="54" y="230"/>
                    <a:pt x="51" y="228"/>
                    <a:pt x="49" y="225"/>
                  </a:cubicBezTo>
                  <a:close/>
                  <a:moveTo>
                    <a:pt x="244" y="20"/>
                  </a:moveTo>
                  <a:cubicBezTo>
                    <a:pt x="246" y="13"/>
                    <a:pt x="251" y="8"/>
                    <a:pt x="256" y="3"/>
                  </a:cubicBezTo>
                  <a:cubicBezTo>
                    <a:pt x="259" y="0"/>
                    <a:pt x="264" y="4"/>
                    <a:pt x="261" y="7"/>
                  </a:cubicBezTo>
                  <a:cubicBezTo>
                    <a:pt x="257" y="11"/>
                    <a:pt x="252" y="16"/>
                    <a:pt x="251" y="22"/>
                  </a:cubicBezTo>
                  <a:cubicBezTo>
                    <a:pt x="249" y="26"/>
                    <a:pt x="243" y="24"/>
                    <a:pt x="244" y="20"/>
                  </a:cubicBezTo>
                  <a:close/>
                  <a:moveTo>
                    <a:pt x="263" y="31"/>
                  </a:moveTo>
                  <a:cubicBezTo>
                    <a:pt x="269" y="28"/>
                    <a:pt x="274" y="23"/>
                    <a:pt x="279" y="17"/>
                  </a:cubicBezTo>
                  <a:cubicBezTo>
                    <a:pt x="281" y="14"/>
                    <a:pt x="276" y="10"/>
                    <a:pt x="274" y="13"/>
                  </a:cubicBezTo>
                  <a:cubicBezTo>
                    <a:pt x="270" y="18"/>
                    <a:pt x="266" y="23"/>
                    <a:pt x="260" y="25"/>
                  </a:cubicBezTo>
                  <a:cubicBezTo>
                    <a:pt x="257" y="27"/>
                    <a:pt x="259" y="33"/>
                    <a:pt x="263" y="31"/>
                  </a:cubicBezTo>
                  <a:close/>
                  <a:moveTo>
                    <a:pt x="266" y="46"/>
                  </a:moveTo>
                  <a:cubicBezTo>
                    <a:pt x="261" y="45"/>
                    <a:pt x="263" y="39"/>
                    <a:pt x="267" y="40"/>
                  </a:cubicBezTo>
                  <a:cubicBezTo>
                    <a:pt x="273" y="41"/>
                    <a:pt x="280" y="39"/>
                    <a:pt x="285" y="38"/>
                  </a:cubicBezTo>
                  <a:cubicBezTo>
                    <a:pt x="289" y="36"/>
                    <a:pt x="291" y="43"/>
                    <a:pt x="287" y="44"/>
                  </a:cubicBezTo>
                  <a:cubicBezTo>
                    <a:pt x="280" y="46"/>
                    <a:pt x="273" y="47"/>
                    <a:pt x="266" y="46"/>
                  </a:cubicBezTo>
                  <a:close/>
                  <a:moveTo>
                    <a:pt x="117" y="118"/>
                  </a:moveTo>
                  <a:cubicBezTo>
                    <a:pt x="127" y="122"/>
                    <a:pt x="135" y="136"/>
                    <a:pt x="137" y="146"/>
                  </a:cubicBezTo>
                  <a:cubicBezTo>
                    <a:pt x="159" y="131"/>
                    <a:pt x="178" y="112"/>
                    <a:pt x="198" y="95"/>
                  </a:cubicBezTo>
                  <a:cubicBezTo>
                    <a:pt x="195" y="86"/>
                    <a:pt x="190" y="78"/>
                    <a:pt x="181" y="75"/>
                  </a:cubicBezTo>
                  <a:cubicBezTo>
                    <a:pt x="163" y="88"/>
                    <a:pt x="144" y="100"/>
                    <a:pt x="125" y="113"/>
                  </a:cubicBezTo>
                  <a:cubicBezTo>
                    <a:pt x="122" y="115"/>
                    <a:pt x="119" y="116"/>
                    <a:pt x="117" y="118"/>
                  </a:cubicBezTo>
                  <a:close/>
                  <a:moveTo>
                    <a:pt x="106" y="126"/>
                  </a:moveTo>
                  <a:cubicBezTo>
                    <a:pt x="115" y="130"/>
                    <a:pt x="124" y="144"/>
                    <a:pt x="127" y="154"/>
                  </a:cubicBezTo>
                  <a:cubicBezTo>
                    <a:pt x="127" y="153"/>
                    <a:pt x="128" y="153"/>
                    <a:pt x="129" y="153"/>
                  </a:cubicBezTo>
                  <a:cubicBezTo>
                    <a:pt x="130" y="152"/>
                    <a:pt x="131" y="151"/>
                    <a:pt x="132" y="150"/>
                  </a:cubicBezTo>
                  <a:cubicBezTo>
                    <a:pt x="130" y="140"/>
                    <a:pt x="121" y="122"/>
                    <a:pt x="109" y="124"/>
                  </a:cubicBezTo>
                  <a:cubicBezTo>
                    <a:pt x="108" y="125"/>
                    <a:pt x="107" y="125"/>
                    <a:pt x="106" y="126"/>
                  </a:cubicBezTo>
                  <a:close/>
                  <a:moveTo>
                    <a:pt x="54" y="211"/>
                  </a:moveTo>
                  <a:cubicBezTo>
                    <a:pt x="75" y="192"/>
                    <a:pt x="98" y="174"/>
                    <a:pt x="121" y="157"/>
                  </a:cubicBezTo>
                  <a:cubicBezTo>
                    <a:pt x="120" y="153"/>
                    <a:pt x="117" y="147"/>
                    <a:pt x="115" y="143"/>
                  </a:cubicBezTo>
                  <a:cubicBezTo>
                    <a:pt x="112" y="139"/>
                    <a:pt x="104" y="128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89" y="140"/>
                    <a:pt x="80" y="147"/>
                    <a:pt x="71" y="155"/>
                  </a:cubicBezTo>
                  <a:cubicBezTo>
                    <a:pt x="64" y="162"/>
                    <a:pt x="56" y="168"/>
                    <a:pt x="48" y="175"/>
                  </a:cubicBezTo>
                  <a:cubicBezTo>
                    <a:pt x="44" y="179"/>
                    <a:pt x="39" y="184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41" y="197"/>
                    <a:pt x="46" y="204"/>
                    <a:pt x="54" y="211"/>
                  </a:cubicBezTo>
                  <a:close/>
                  <a:moveTo>
                    <a:pt x="29" y="195"/>
                  </a:moveTo>
                  <a:cubicBezTo>
                    <a:pt x="28" y="195"/>
                    <a:pt x="28" y="195"/>
                    <a:pt x="28" y="195"/>
                  </a:cubicBezTo>
                  <a:cubicBezTo>
                    <a:pt x="34" y="203"/>
                    <a:pt x="41" y="210"/>
                    <a:pt x="48" y="216"/>
                  </a:cubicBezTo>
                  <a:cubicBezTo>
                    <a:pt x="48" y="216"/>
                    <a:pt x="49" y="216"/>
                    <a:pt x="49" y="215"/>
                  </a:cubicBezTo>
                  <a:cubicBezTo>
                    <a:pt x="42" y="209"/>
                    <a:pt x="36" y="202"/>
                    <a:pt x="30" y="193"/>
                  </a:cubicBezTo>
                  <a:cubicBezTo>
                    <a:pt x="30" y="194"/>
                    <a:pt x="29" y="194"/>
                    <a:pt x="29" y="195"/>
                  </a:cubicBezTo>
                  <a:close/>
                  <a:moveTo>
                    <a:pt x="53" y="221"/>
                  </a:moveTo>
                  <a:cubicBezTo>
                    <a:pt x="57" y="224"/>
                    <a:pt x="67" y="232"/>
                    <a:pt x="71" y="233"/>
                  </a:cubicBezTo>
                  <a:cubicBezTo>
                    <a:pt x="74" y="232"/>
                    <a:pt x="86" y="211"/>
                    <a:pt x="87" y="208"/>
                  </a:cubicBezTo>
                  <a:cubicBezTo>
                    <a:pt x="91" y="202"/>
                    <a:pt x="95" y="195"/>
                    <a:pt x="100" y="190"/>
                  </a:cubicBezTo>
                  <a:cubicBezTo>
                    <a:pt x="107" y="181"/>
                    <a:pt x="116" y="172"/>
                    <a:pt x="127" y="169"/>
                  </a:cubicBezTo>
                  <a:cubicBezTo>
                    <a:pt x="122" y="170"/>
                    <a:pt x="118" y="172"/>
                    <a:pt x="114" y="175"/>
                  </a:cubicBezTo>
                  <a:cubicBezTo>
                    <a:pt x="94" y="188"/>
                    <a:pt x="79" y="204"/>
                    <a:pt x="73" y="228"/>
                  </a:cubicBezTo>
                  <a:cubicBezTo>
                    <a:pt x="73" y="228"/>
                    <a:pt x="73" y="229"/>
                    <a:pt x="73" y="229"/>
                  </a:cubicBezTo>
                  <a:cubicBezTo>
                    <a:pt x="69" y="232"/>
                    <a:pt x="62" y="227"/>
                    <a:pt x="60" y="225"/>
                  </a:cubicBezTo>
                  <a:cubicBezTo>
                    <a:pt x="58" y="223"/>
                    <a:pt x="56" y="222"/>
                    <a:pt x="54" y="220"/>
                  </a:cubicBezTo>
                  <a:cubicBezTo>
                    <a:pt x="54" y="220"/>
                    <a:pt x="53" y="220"/>
                    <a:pt x="53" y="221"/>
                  </a:cubicBezTo>
                  <a:close/>
                  <a:moveTo>
                    <a:pt x="59" y="215"/>
                  </a:moveTo>
                  <a:cubicBezTo>
                    <a:pt x="61" y="217"/>
                    <a:pt x="66" y="221"/>
                    <a:pt x="68" y="223"/>
                  </a:cubicBezTo>
                  <a:cubicBezTo>
                    <a:pt x="72" y="211"/>
                    <a:pt x="77" y="201"/>
                    <a:pt x="85" y="192"/>
                  </a:cubicBezTo>
                  <a:cubicBezTo>
                    <a:pt x="82" y="194"/>
                    <a:pt x="80" y="196"/>
                    <a:pt x="77" y="198"/>
                  </a:cubicBezTo>
                  <a:cubicBezTo>
                    <a:pt x="71" y="203"/>
                    <a:pt x="66" y="207"/>
                    <a:pt x="61" y="212"/>
                  </a:cubicBezTo>
                  <a:cubicBezTo>
                    <a:pt x="60" y="213"/>
                    <a:pt x="59" y="214"/>
                    <a:pt x="59" y="215"/>
                  </a:cubicBezTo>
                  <a:close/>
                  <a:moveTo>
                    <a:pt x="43" y="221"/>
                  </a:moveTo>
                  <a:cubicBezTo>
                    <a:pt x="36" y="215"/>
                    <a:pt x="29" y="208"/>
                    <a:pt x="24" y="200"/>
                  </a:cubicBezTo>
                  <a:cubicBezTo>
                    <a:pt x="20" y="204"/>
                    <a:pt x="10" y="216"/>
                    <a:pt x="11" y="218"/>
                  </a:cubicBezTo>
                  <a:cubicBezTo>
                    <a:pt x="13" y="225"/>
                    <a:pt x="22" y="235"/>
                    <a:pt x="30" y="232"/>
                  </a:cubicBezTo>
                  <a:cubicBezTo>
                    <a:pt x="35" y="229"/>
                    <a:pt x="39" y="225"/>
                    <a:pt x="43" y="221"/>
                  </a:cubicBezTo>
                  <a:cubicBezTo>
                    <a:pt x="43" y="221"/>
                    <a:pt x="43" y="221"/>
                    <a:pt x="43" y="221"/>
                  </a:cubicBezTo>
                  <a:close/>
                  <a:moveTo>
                    <a:pt x="245" y="48"/>
                  </a:moveTo>
                  <a:cubicBezTo>
                    <a:pt x="246" y="48"/>
                    <a:pt x="246" y="47"/>
                    <a:pt x="246" y="47"/>
                  </a:cubicBezTo>
                  <a:cubicBezTo>
                    <a:pt x="247" y="46"/>
                    <a:pt x="249" y="44"/>
                    <a:pt x="248" y="43"/>
                  </a:cubicBezTo>
                  <a:cubicBezTo>
                    <a:pt x="248" y="42"/>
                    <a:pt x="248" y="42"/>
                    <a:pt x="247" y="42"/>
                  </a:cubicBezTo>
                  <a:cubicBezTo>
                    <a:pt x="245" y="42"/>
                    <a:pt x="243" y="43"/>
                    <a:pt x="241" y="43"/>
                  </a:cubicBezTo>
                  <a:cubicBezTo>
                    <a:pt x="243" y="45"/>
                    <a:pt x="244" y="46"/>
                    <a:pt x="245" y="48"/>
                  </a:cubicBezTo>
                  <a:close/>
                  <a:moveTo>
                    <a:pt x="203" y="90"/>
                  </a:moveTo>
                  <a:cubicBezTo>
                    <a:pt x="205" y="88"/>
                    <a:pt x="208" y="86"/>
                    <a:pt x="210" y="84"/>
                  </a:cubicBezTo>
                  <a:cubicBezTo>
                    <a:pt x="214" y="80"/>
                    <a:pt x="218" y="76"/>
                    <a:pt x="222" y="72"/>
                  </a:cubicBezTo>
                  <a:cubicBezTo>
                    <a:pt x="226" y="68"/>
                    <a:pt x="230" y="65"/>
                    <a:pt x="234" y="61"/>
                  </a:cubicBezTo>
                  <a:cubicBezTo>
                    <a:pt x="236" y="59"/>
                    <a:pt x="239" y="56"/>
                    <a:pt x="241" y="53"/>
                  </a:cubicBezTo>
                  <a:cubicBezTo>
                    <a:pt x="240" y="50"/>
                    <a:pt x="237" y="48"/>
                    <a:pt x="235" y="46"/>
                  </a:cubicBezTo>
                  <a:cubicBezTo>
                    <a:pt x="219" y="54"/>
                    <a:pt x="204" y="63"/>
                    <a:pt x="188" y="71"/>
                  </a:cubicBezTo>
                  <a:cubicBezTo>
                    <a:pt x="196" y="75"/>
                    <a:pt x="200" y="82"/>
                    <a:pt x="203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887994" y="561043"/>
              <a:ext cx="494937" cy="501625"/>
            </a:xfrm>
            <a:custGeom>
              <a:avLst/>
              <a:gdLst>
                <a:gd name="T0" fmla="*/ 84 w 156"/>
                <a:gd name="T1" fmla="*/ 138 h 158"/>
                <a:gd name="T2" fmla="*/ 76 w 156"/>
                <a:gd name="T3" fmla="*/ 153 h 158"/>
                <a:gd name="T4" fmla="*/ 21 w 156"/>
                <a:gd name="T5" fmla="*/ 86 h 158"/>
                <a:gd name="T6" fmla="*/ 8 w 156"/>
                <a:gd name="T7" fmla="*/ 98 h 158"/>
                <a:gd name="T8" fmla="*/ 21 w 156"/>
                <a:gd name="T9" fmla="*/ 86 h 158"/>
                <a:gd name="T10" fmla="*/ 138 w 156"/>
                <a:gd name="T11" fmla="*/ 90 h 158"/>
                <a:gd name="T12" fmla="*/ 148 w 156"/>
                <a:gd name="T13" fmla="*/ 105 h 158"/>
                <a:gd name="T14" fmla="*/ 122 w 156"/>
                <a:gd name="T15" fmla="*/ 22 h 158"/>
                <a:gd name="T16" fmla="*/ 116 w 156"/>
                <a:gd name="T17" fmla="*/ 18 h 158"/>
                <a:gd name="T18" fmla="*/ 131 w 156"/>
                <a:gd name="T19" fmla="*/ 10 h 158"/>
                <a:gd name="T20" fmla="*/ 44 w 156"/>
                <a:gd name="T21" fmla="*/ 15 h 158"/>
                <a:gd name="T22" fmla="*/ 29 w 156"/>
                <a:gd name="T23" fmla="*/ 6 h 158"/>
                <a:gd name="T24" fmla="*/ 36 w 156"/>
                <a:gd name="T25" fmla="*/ 3 h 158"/>
                <a:gd name="T26" fmla="*/ 87 w 156"/>
                <a:gd name="T27" fmla="*/ 22 h 158"/>
                <a:gd name="T28" fmla="*/ 81 w 156"/>
                <a:gd name="T29" fmla="*/ 6 h 158"/>
                <a:gd name="T30" fmla="*/ 87 w 156"/>
                <a:gd name="T31" fmla="*/ 22 h 158"/>
                <a:gd name="T32" fmla="*/ 122 w 156"/>
                <a:gd name="T33" fmla="*/ 56 h 158"/>
                <a:gd name="T34" fmla="*/ 139 w 156"/>
                <a:gd name="T35" fmla="*/ 60 h 158"/>
                <a:gd name="T36" fmla="*/ 102 w 156"/>
                <a:gd name="T37" fmla="*/ 108 h 158"/>
                <a:gd name="T38" fmla="*/ 121 w 156"/>
                <a:gd name="T39" fmla="*/ 126 h 158"/>
                <a:gd name="T40" fmla="*/ 102 w 156"/>
                <a:gd name="T41" fmla="*/ 108 h 158"/>
                <a:gd name="T42" fmla="*/ 57 w 156"/>
                <a:gd name="T43" fmla="*/ 109 h 158"/>
                <a:gd name="T44" fmla="*/ 43 w 156"/>
                <a:gd name="T45" fmla="*/ 119 h 158"/>
                <a:gd name="T46" fmla="*/ 44 w 156"/>
                <a:gd name="T47" fmla="*/ 55 h 158"/>
                <a:gd name="T48" fmla="*/ 26 w 156"/>
                <a:gd name="T49" fmla="*/ 61 h 158"/>
                <a:gd name="T50" fmla="*/ 44 w 156"/>
                <a:gd name="T51" fmla="*/ 55 h 158"/>
                <a:gd name="T52" fmla="*/ 38 w 156"/>
                <a:gd name="T53" fmla="*/ 73 h 158"/>
                <a:gd name="T54" fmla="*/ 45 w 156"/>
                <a:gd name="T55" fmla="*/ 95 h 158"/>
                <a:gd name="T56" fmla="*/ 69 w 156"/>
                <a:gd name="T57" fmla="*/ 115 h 158"/>
                <a:gd name="T58" fmla="*/ 94 w 156"/>
                <a:gd name="T59" fmla="*/ 104 h 158"/>
                <a:gd name="T60" fmla="*/ 104 w 156"/>
                <a:gd name="T61" fmla="*/ 99 h 158"/>
                <a:gd name="T62" fmla="*/ 122 w 156"/>
                <a:gd name="T63" fmla="*/ 77 h 158"/>
                <a:gd name="T64" fmla="*/ 115 w 156"/>
                <a:gd name="T65" fmla="*/ 50 h 158"/>
                <a:gd name="T66" fmla="*/ 103 w 156"/>
                <a:gd name="T67" fmla="*/ 26 h 158"/>
                <a:gd name="T68" fmla="*/ 53 w 156"/>
                <a:gd name="T69" fmla="*/ 22 h 158"/>
                <a:gd name="T70" fmla="*/ 52 w 156"/>
                <a:gd name="T71" fmla="*/ 59 h 158"/>
                <a:gd name="T72" fmla="*/ 47 w 156"/>
                <a:gd name="T73" fmla="*/ 88 h 158"/>
                <a:gd name="T74" fmla="*/ 74 w 156"/>
                <a:gd name="T75" fmla="*/ 106 h 158"/>
                <a:gd name="T76" fmla="*/ 76 w 156"/>
                <a:gd name="T77" fmla="*/ 114 h 158"/>
                <a:gd name="T78" fmla="*/ 84 w 156"/>
                <a:gd name="T79" fmla="*/ 119 h 158"/>
                <a:gd name="T80" fmla="*/ 101 w 156"/>
                <a:gd name="T81" fmla="*/ 91 h 158"/>
                <a:gd name="T82" fmla="*/ 121 w 156"/>
                <a:gd name="T83" fmla="*/ 89 h 158"/>
                <a:gd name="T84" fmla="*/ 102 w 156"/>
                <a:gd name="T85" fmla="*/ 64 h 158"/>
                <a:gd name="T86" fmla="*/ 110 w 156"/>
                <a:gd name="T87" fmla="*/ 42 h 158"/>
                <a:gd name="T88" fmla="*/ 106 w 156"/>
                <a:gd name="T89" fmla="*/ 34 h 158"/>
                <a:gd name="T90" fmla="*/ 79 w 156"/>
                <a:gd name="T91" fmla="*/ 51 h 158"/>
                <a:gd name="T92" fmla="*/ 54 w 156"/>
                <a:gd name="T93" fmla="*/ 30 h 158"/>
                <a:gd name="T94" fmla="*/ 54 w 156"/>
                <a:gd name="T95" fmla="*/ 43 h 158"/>
                <a:gd name="T96" fmla="*/ 42 w 156"/>
                <a:gd name="T97" fmla="*/ 80 h 158"/>
                <a:gd name="T98" fmla="*/ 39 w 156"/>
                <a:gd name="T99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" h="158">
                  <a:moveTo>
                    <a:pt x="78" y="135"/>
                  </a:moveTo>
                  <a:cubicBezTo>
                    <a:pt x="80" y="131"/>
                    <a:pt x="86" y="133"/>
                    <a:pt x="84" y="138"/>
                  </a:cubicBezTo>
                  <a:cubicBezTo>
                    <a:pt x="82" y="142"/>
                    <a:pt x="83" y="147"/>
                    <a:pt x="84" y="152"/>
                  </a:cubicBezTo>
                  <a:cubicBezTo>
                    <a:pt x="84" y="156"/>
                    <a:pt x="77" y="158"/>
                    <a:pt x="76" y="153"/>
                  </a:cubicBezTo>
                  <a:cubicBezTo>
                    <a:pt x="75" y="147"/>
                    <a:pt x="75" y="141"/>
                    <a:pt x="78" y="135"/>
                  </a:cubicBezTo>
                  <a:close/>
                  <a:moveTo>
                    <a:pt x="21" y="86"/>
                  </a:moveTo>
                  <a:cubicBezTo>
                    <a:pt x="26" y="86"/>
                    <a:pt x="26" y="93"/>
                    <a:pt x="22" y="93"/>
                  </a:cubicBezTo>
                  <a:cubicBezTo>
                    <a:pt x="16" y="93"/>
                    <a:pt x="12" y="95"/>
                    <a:pt x="8" y="98"/>
                  </a:cubicBezTo>
                  <a:cubicBezTo>
                    <a:pt x="4" y="100"/>
                    <a:pt x="0" y="94"/>
                    <a:pt x="4" y="92"/>
                  </a:cubicBezTo>
                  <a:cubicBezTo>
                    <a:pt x="10" y="88"/>
                    <a:pt x="15" y="86"/>
                    <a:pt x="21" y="86"/>
                  </a:cubicBezTo>
                  <a:close/>
                  <a:moveTo>
                    <a:pt x="135" y="97"/>
                  </a:moveTo>
                  <a:cubicBezTo>
                    <a:pt x="131" y="95"/>
                    <a:pt x="134" y="88"/>
                    <a:pt x="138" y="90"/>
                  </a:cubicBezTo>
                  <a:cubicBezTo>
                    <a:pt x="143" y="93"/>
                    <a:pt x="148" y="96"/>
                    <a:pt x="152" y="99"/>
                  </a:cubicBezTo>
                  <a:cubicBezTo>
                    <a:pt x="156" y="102"/>
                    <a:pt x="152" y="107"/>
                    <a:pt x="148" y="105"/>
                  </a:cubicBezTo>
                  <a:cubicBezTo>
                    <a:pt x="144" y="102"/>
                    <a:pt x="139" y="99"/>
                    <a:pt x="135" y="97"/>
                  </a:cubicBezTo>
                  <a:close/>
                  <a:moveTo>
                    <a:pt x="122" y="22"/>
                  </a:moveTo>
                  <a:cubicBezTo>
                    <a:pt x="122" y="23"/>
                    <a:pt x="121" y="24"/>
                    <a:pt x="119" y="24"/>
                  </a:cubicBezTo>
                  <a:cubicBezTo>
                    <a:pt x="116" y="24"/>
                    <a:pt x="114" y="21"/>
                    <a:pt x="116" y="18"/>
                  </a:cubicBezTo>
                  <a:cubicBezTo>
                    <a:pt x="119" y="14"/>
                    <a:pt x="122" y="9"/>
                    <a:pt x="125" y="5"/>
                  </a:cubicBezTo>
                  <a:cubicBezTo>
                    <a:pt x="128" y="1"/>
                    <a:pt x="134" y="6"/>
                    <a:pt x="131" y="10"/>
                  </a:cubicBezTo>
                  <a:cubicBezTo>
                    <a:pt x="128" y="14"/>
                    <a:pt x="125" y="18"/>
                    <a:pt x="122" y="22"/>
                  </a:cubicBezTo>
                  <a:close/>
                  <a:moveTo>
                    <a:pt x="44" y="15"/>
                  </a:moveTo>
                  <a:cubicBezTo>
                    <a:pt x="47" y="19"/>
                    <a:pt x="41" y="24"/>
                    <a:pt x="38" y="20"/>
                  </a:cubicBezTo>
                  <a:cubicBezTo>
                    <a:pt x="35" y="16"/>
                    <a:pt x="32" y="11"/>
                    <a:pt x="29" y="6"/>
                  </a:cubicBezTo>
                  <a:cubicBezTo>
                    <a:pt x="28" y="5"/>
                    <a:pt x="28" y="4"/>
                    <a:pt x="29" y="3"/>
                  </a:cubicBezTo>
                  <a:cubicBezTo>
                    <a:pt x="30" y="0"/>
                    <a:pt x="34" y="0"/>
                    <a:pt x="36" y="3"/>
                  </a:cubicBezTo>
                  <a:cubicBezTo>
                    <a:pt x="38" y="7"/>
                    <a:pt x="41" y="11"/>
                    <a:pt x="44" y="15"/>
                  </a:cubicBezTo>
                  <a:close/>
                  <a:moveTo>
                    <a:pt x="87" y="22"/>
                  </a:moveTo>
                  <a:cubicBezTo>
                    <a:pt x="87" y="27"/>
                    <a:pt x="80" y="27"/>
                    <a:pt x="80" y="22"/>
                  </a:cubicBezTo>
                  <a:cubicBezTo>
                    <a:pt x="80" y="16"/>
                    <a:pt x="81" y="11"/>
                    <a:pt x="81" y="6"/>
                  </a:cubicBezTo>
                  <a:cubicBezTo>
                    <a:pt x="82" y="1"/>
                    <a:pt x="89" y="3"/>
                    <a:pt x="89" y="7"/>
                  </a:cubicBezTo>
                  <a:cubicBezTo>
                    <a:pt x="88" y="12"/>
                    <a:pt x="87" y="17"/>
                    <a:pt x="87" y="22"/>
                  </a:cubicBezTo>
                  <a:close/>
                  <a:moveTo>
                    <a:pt x="122" y="63"/>
                  </a:moveTo>
                  <a:cubicBezTo>
                    <a:pt x="118" y="63"/>
                    <a:pt x="118" y="56"/>
                    <a:pt x="122" y="56"/>
                  </a:cubicBezTo>
                  <a:cubicBezTo>
                    <a:pt x="127" y="56"/>
                    <a:pt x="132" y="55"/>
                    <a:pt x="137" y="54"/>
                  </a:cubicBezTo>
                  <a:cubicBezTo>
                    <a:pt x="141" y="52"/>
                    <a:pt x="143" y="59"/>
                    <a:pt x="139" y="60"/>
                  </a:cubicBezTo>
                  <a:cubicBezTo>
                    <a:pt x="134" y="62"/>
                    <a:pt x="128" y="63"/>
                    <a:pt x="122" y="63"/>
                  </a:cubicBezTo>
                  <a:close/>
                  <a:moveTo>
                    <a:pt x="102" y="108"/>
                  </a:moveTo>
                  <a:cubicBezTo>
                    <a:pt x="102" y="103"/>
                    <a:pt x="109" y="103"/>
                    <a:pt x="110" y="108"/>
                  </a:cubicBezTo>
                  <a:cubicBezTo>
                    <a:pt x="110" y="115"/>
                    <a:pt x="116" y="121"/>
                    <a:pt x="121" y="126"/>
                  </a:cubicBezTo>
                  <a:cubicBezTo>
                    <a:pt x="124" y="129"/>
                    <a:pt x="119" y="134"/>
                    <a:pt x="116" y="131"/>
                  </a:cubicBezTo>
                  <a:cubicBezTo>
                    <a:pt x="110" y="124"/>
                    <a:pt x="103" y="118"/>
                    <a:pt x="102" y="108"/>
                  </a:cubicBezTo>
                  <a:close/>
                  <a:moveTo>
                    <a:pt x="52" y="104"/>
                  </a:moveTo>
                  <a:cubicBezTo>
                    <a:pt x="56" y="100"/>
                    <a:pt x="61" y="106"/>
                    <a:pt x="57" y="109"/>
                  </a:cubicBezTo>
                  <a:cubicBezTo>
                    <a:pt x="53" y="112"/>
                    <a:pt x="52" y="116"/>
                    <a:pt x="50" y="121"/>
                  </a:cubicBezTo>
                  <a:cubicBezTo>
                    <a:pt x="49" y="126"/>
                    <a:pt x="42" y="124"/>
                    <a:pt x="43" y="119"/>
                  </a:cubicBezTo>
                  <a:cubicBezTo>
                    <a:pt x="45" y="113"/>
                    <a:pt x="47" y="108"/>
                    <a:pt x="52" y="104"/>
                  </a:cubicBezTo>
                  <a:close/>
                  <a:moveTo>
                    <a:pt x="44" y="55"/>
                  </a:moveTo>
                  <a:cubicBezTo>
                    <a:pt x="48" y="56"/>
                    <a:pt x="46" y="63"/>
                    <a:pt x="41" y="62"/>
                  </a:cubicBezTo>
                  <a:cubicBezTo>
                    <a:pt x="36" y="60"/>
                    <a:pt x="31" y="60"/>
                    <a:pt x="26" y="61"/>
                  </a:cubicBezTo>
                  <a:cubicBezTo>
                    <a:pt x="21" y="62"/>
                    <a:pt x="20" y="55"/>
                    <a:pt x="25" y="54"/>
                  </a:cubicBezTo>
                  <a:cubicBezTo>
                    <a:pt x="31" y="53"/>
                    <a:pt x="37" y="52"/>
                    <a:pt x="44" y="55"/>
                  </a:cubicBezTo>
                  <a:close/>
                  <a:moveTo>
                    <a:pt x="52" y="59"/>
                  </a:moveTo>
                  <a:cubicBezTo>
                    <a:pt x="52" y="66"/>
                    <a:pt x="43" y="70"/>
                    <a:pt x="38" y="73"/>
                  </a:cubicBezTo>
                  <a:cubicBezTo>
                    <a:pt x="32" y="77"/>
                    <a:pt x="27" y="82"/>
                    <a:pt x="29" y="90"/>
                  </a:cubicBezTo>
                  <a:cubicBezTo>
                    <a:pt x="32" y="96"/>
                    <a:pt x="40" y="95"/>
                    <a:pt x="45" y="95"/>
                  </a:cubicBezTo>
                  <a:cubicBezTo>
                    <a:pt x="50" y="95"/>
                    <a:pt x="57" y="94"/>
                    <a:pt x="61" y="96"/>
                  </a:cubicBezTo>
                  <a:cubicBezTo>
                    <a:pt x="67" y="98"/>
                    <a:pt x="68" y="110"/>
                    <a:pt x="69" y="115"/>
                  </a:cubicBezTo>
                  <a:cubicBezTo>
                    <a:pt x="72" y="131"/>
                    <a:pt x="89" y="134"/>
                    <a:pt x="92" y="117"/>
                  </a:cubicBezTo>
                  <a:cubicBezTo>
                    <a:pt x="93" y="112"/>
                    <a:pt x="93" y="108"/>
                    <a:pt x="94" y="104"/>
                  </a:cubicBezTo>
                  <a:cubicBezTo>
                    <a:pt x="94" y="102"/>
                    <a:pt x="95" y="100"/>
                    <a:pt x="96" y="99"/>
                  </a:cubicBezTo>
                  <a:cubicBezTo>
                    <a:pt x="98" y="98"/>
                    <a:pt x="102" y="99"/>
                    <a:pt x="104" y="99"/>
                  </a:cubicBezTo>
                  <a:cubicBezTo>
                    <a:pt x="111" y="99"/>
                    <a:pt x="125" y="100"/>
                    <a:pt x="128" y="93"/>
                  </a:cubicBezTo>
                  <a:cubicBezTo>
                    <a:pt x="132" y="87"/>
                    <a:pt x="126" y="81"/>
                    <a:pt x="122" y="77"/>
                  </a:cubicBezTo>
                  <a:cubicBezTo>
                    <a:pt x="118" y="73"/>
                    <a:pt x="108" y="68"/>
                    <a:pt x="109" y="60"/>
                  </a:cubicBezTo>
                  <a:cubicBezTo>
                    <a:pt x="110" y="57"/>
                    <a:pt x="113" y="53"/>
                    <a:pt x="115" y="50"/>
                  </a:cubicBezTo>
                  <a:cubicBezTo>
                    <a:pt x="118" y="44"/>
                    <a:pt x="121" y="36"/>
                    <a:pt x="118" y="30"/>
                  </a:cubicBezTo>
                  <a:cubicBezTo>
                    <a:pt x="115" y="25"/>
                    <a:pt x="108" y="21"/>
                    <a:pt x="103" y="26"/>
                  </a:cubicBezTo>
                  <a:cubicBezTo>
                    <a:pt x="92" y="35"/>
                    <a:pt x="89" y="52"/>
                    <a:pt x="74" y="38"/>
                  </a:cubicBezTo>
                  <a:cubicBezTo>
                    <a:pt x="67" y="32"/>
                    <a:pt x="62" y="24"/>
                    <a:pt x="53" y="22"/>
                  </a:cubicBezTo>
                  <a:cubicBezTo>
                    <a:pt x="47" y="21"/>
                    <a:pt x="42" y="26"/>
                    <a:pt x="41" y="31"/>
                  </a:cubicBezTo>
                  <a:cubicBezTo>
                    <a:pt x="40" y="39"/>
                    <a:pt x="53" y="51"/>
                    <a:pt x="52" y="59"/>
                  </a:cubicBezTo>
                  <a:close/>
                  <a:moveTo>
                    <a:pt x="38" y="87"/>
                  </a:moveTo>
                  <a:cubicBezTo>
                    <a:pt x="41" y="88"/>
                    <a:pt x="44" y="88"/>
                    <a:pt x="47" y="88"/>
                  </a:cubicBezTo>
                  <a:cubicBezTo>
                    <a:pt x="53" y="87"/>
                    <a:pt x="60" y="86"/>
                    <a:pt x="65" y="89"/>
                  </a:cubicBezTo>
                  <a:cubicBezTo>
                    <a:pt x="71" y="93"/>
                    <a:pt x="73" y="99"/>
                    <a:pt x="74" y="106"/>
                  </a:cubicBezTo>
                  <a:cubicBezTo>
                    <a:pt x="75" y="108"/>
                    <a:pt x="75" y="111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6"/>
                    <a:pt x="77" y="119"/>
                    <a:pt x="80" y="120"/>
                  </a:cubicBezTo>
                  <a:cubicBezTo>
                    <a:pt x="81" y="120"/>
                    <a:pt x="83" y="120"/>
                    <a:pt x="84" y="119"/>
                  </a:cubicBezTo>
                  <a:cubicBezTo>
                    <a:pt x="85" y="116"/>
                    <a:pt x="85" y="113"/>
                    <a:pt x="85" y="109"/>
                  </a:cubicBezTo>
                  <a:cubicBezTo>
                    <a:pt x="87" y="99"/>
                    <a:pt x="89" y="90"/>
                    <a:pt x="101" y="91"/>
                  </a:cubicBezTo>
                  <a:cubicBezTo>
                    <a:pt x="107" y="92"/>
                    <a:pt x="113" y="92"/>
                    <a:pt x="118" y="90"/>
                  </a:cubicBezTo>
                  <a:cubicBezTo>
                    <a:pt x="119" y="90"/>
                    <a:pt x="121" y="90"/>
                    <a:pt x="121" y="89"/>
                  </a:cubicBezTo>
                  <a:cubicBezTo>
                    <a:pt x="122" y="86"/>
                    <a:pt x="116" y="82"/>
                    <a:pt x="115" y="80"/>
                  </a:cubicBezTo>
                  <a:cubicBezTo>
                    <a:pt x="109" y="76"/>
                    <a:pt x="103" y="71"/>
                    <a:pt x="102" y="64"/>
                  </a:cubicBezTo>
                  <a:cubicBezTo>
                    <a:pt x="101" y="59"/>
                    <a:pt x="103" y="55"/>
                    <a:pt x="106" y="51"/>
                  </a:cubicBezTo>
                  <a:cubicBezTo>
                    <a:pt x="107" y="48"/>
                    <a:pt x="110" y="45"/>
                    <a:pt x="110" y="42"/>
                  </a:cubicBezTo>
                  <a:cubicBezTo>
                    <a:pt x="110" y="42"/>
                    <a:pt x="110" y="41"/>
                    <a:pt x="111" y="41"/>
                  </a:cubicBezTo>
                  <a:cubicBezTo>
                    <a:pt x="113" y="37"/>
                    <a:pt x="110" y="29"/>
                    <a:pt x="106" y="34"/>
                  </a:cubicBezTo>
                  <a:cubicBezTo>
                    <a:pt x="103" y="37"/>
                    <a:pt x="101" y="40"/>
                    <a:pt x="99" y="43"/>
                  </a:cubicBezTo>
                  <a:cubicBezTo>
                    <a:pt x="94" y="49"/>
                    <a:pt x="88" y="55"/>
                    <a:pt x="79" y="51"/>
                  </a:cubicBezTo>
                  <a:cubicBezTo>
                    <a:pt x="72" y="48"/>
                    <a:pt x="67" y="42"/>
                    <a:pt x="62" y="36"/>
                  </a:cubicBezTo>
                  <a:cubicBezTo>
                    <a:pt x="60" y="34"/>
                    <a:pt x="57" y="31"/>
                    <a:pt x="54" y="30"/>
                  </a:cubicBezTo>
                  <a:cubicBezTo>
                    <a:pt x="53" y="30"/>
                    <a:pt x="50" y="30"/>
                    <a:pt x="49" y="32"/>
                  </a:cubicBezTo>
                  <a:cubicBezTo>
                    <a:pt x="48" y="33"/>
                    <a:pt x="53" y="41"/>
                    <a:pt x="54" y="43"/>
                  </a:cubicBezTo>
                  <a:cubicBezTo>
                    <a:pt x="60" y="55"/>
                    <a:pt x="63" y="67"/>
                    <a:pt x="49" y="76"/>
                  </a:cubicBezTo>
                  <a:cubicBezTo>
                    <a:pt x="46" y="77"/>
                    <a:pt x="44" y="78"/>
                    <a:pt x="42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0"/>
                    <a:pt x="39" y="81"/>
                    <a:pt x="39" y="82"/>
                  </a:cubicBezTo>
                  <a:cubicBezTo>
                    <a:pt x="38" y="83"/>
                    <a:pt x="36" y="86"/>
                    <a:pt x="38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30104" y="549004"/>
              <a:ext cx="1294861" cy="1098224"/>
            </a:xfrm>
            <a:custGeom>
              <a:avLst/>
              <a:gdLst>
                <a:gd name="T0" fmla="*/ 405 w 408"/>
                <a:gd name="T1" fmla="*/ 150 h 346"/>
                <a:gd name="T2" fmla="*/ 303 w 408"/>
                <a:gd name="T3" fmla="*/ 208 h 346"/>
                <a:gd name="T4" fmla="*/ 205 w 408"/>
                <a:gd name="T5" fmla="*/ 269 h 346"/>
                <a:gd name="T6" fmla="*/ 132 w 408"/>
                <a:gd name="T7" fmla="*/ 344 h 346"/>
                <a:gd name="T8" fmla="*/ 93 w 408"/>
                <a:gd name="T9" fmla="*/ 271 h 346"/>
                <a:gd name="T10" fmla="*/ 23 w 408"/>
                <a:gd name="T11" fmla="*/ 200 h 346"/>
                <a:gd name="T12" fmla="*/ 0 w 408"/>
                <a:gd name="T13" fmla="*/ 188 h 346"/>
                <a:gd name="T14" fmla="*/ 18 w 408"/>
                <a:gd name="T15" fmla="*/ 179 h 346"/>
                <a:gd name="T16" fmla="*/ 77 w 408"/>
                <a:gd name="T17" fmla="*/ 195 h 346"/>
                <a:gd name="T18" fmla="*/ 73 w 408"/>
                <a:gd name="T19" fmla="*/ 213 h 346"/>
                <a:gd name="T20" fmla="*/ 71 w 408"/>
                <a:gd name="T21" fmla="*/ 213 h 346"/>
                <a:gd name="T22" fmla="*/ 29 w 408"/>
                <a:gd name="T23" fmla="*/ 242 h 346"/>
                <a:gd name="T24" fmla="*/ 103 w 408"/>
                <a:gd name="T25" fmla="*/ 285 h 346"/>
                <a:gd name="T26" fmla="*/ 167 w 408"/>
                <a:gd name="T27" fmla="*/ 321 h 346"/>
                <a:gd name="T28" fmla="*/ 133 w 408"/>
                <a:gd name="T29" fmla="*/ 168 h 346"/>
                <a:gd name="T30" fmla="*/ 296 w 408"/>
                <a:gd name="T31" fmla="*/ 0 h 346"/>
                <a:gd name="T32" fmla="*/ 306 w 408"/>
                <a:gd name="T33" fmla="*/ 8 h 346"/>
                <a:gd name="T34" fmla="*/ 389 w 408"/>
                <a:gd name="T35" fmla="*/ 119 h 346"/>
                <a:gd name="T36" fmla="*/ 407 w 408"/>
                <a:gd name="T37" fmla="*/ 147 h 346"/>
                <a:gd name="T38" fmla="*/ 70 w 408"/>
                <a:gd name="T39" fmla="*/ 204 h 346"/>
                <a:gd name="T40" fmla="*/ 209 w 408"/>
                <a:gd name="T41" fmla="*/ 261 h 346"/>
                <a:gd name="T42" fmla="*/ 355 w 408"/>
                <a:gd name="T43" fmla="*/ 166 h 346"/>
                <a:gd name="T44" fmla="*/ 392 w 408"/>
                <a:gd name="T45" fmla="*/ 135 h 346"/>
                <a:gd name="T46" fmla="*/ 314 w 408"/>
                <a:gd name="T47" fmla="*/ 34 h 346"/>
                <a:gd name="T48" fmla="*/ 114 w 408"/>
                <a:gd name="T49" fmla="*/ 125 h 346"/>
                <a:gd name="T50" fmla="*/ 191 w 408"/>
                <a:gd name="T51" fmla="*/ 234 h 346"/>
                <a:gd name="T52" fmla="*/ 221 w 408"/>
                <a:gd name="T53" fmla="*/ 240 h 346"/>
                <a:gd name="T54" fmla="*/ 377 w 408"/>
                <a:gd name="T55" fmla="*/ 144 h 346"/>
                <a:gd name="T56" fmla="*/ 295 w 408"/>
                <a:gd name="T57" fmla="*/ 33 h 346"/>
                <a:gd name="T58" fmla="*/ 255 w 408"/>
                <a:gd name="T59" fmla="*/ 48 h 346"/>
                <a:gd name="T60" fmla="*/ 142 w 408"/>
                <a:gd name="T61" fmla="*/ 117 h 346"/>
                <a:gd name="T62" fmla="*/ 134 w 408"/>
                <a:gd name="T63" fmla="*/ 134 h 346"/>
                <a:gd name="T64" fmla="*/ 200 w 408"/>
                <a:gd name="T65" fmla="*/ 218 h 346"/>
                <a:gd name="T66" fmla="*/ 355 w 408"/>
                <a:gd name="T67" fmla="*/ 120 h 346"/>
                <a:gd name="T68" fmla="*/ 290 w 408"/>
                <a:gd name="T69" fmla="*/ 38 h 346"/>
                <a:gd name="T70" fmla="*/ 164 w 408"/>
                <a:gd name="T71" fmla="*/ 112 h 346"/>
                <a:gd name="T72" fmla="*/ 165 w 408"/>
                <a:gd name="T73" fmla="*/ 162 h 346"/>
                <a:gd name="T74" fmla="*/ 336 w 408"/>
                <a:gd name="T75" fmla="*/ 163 h 346"/>
                <a:gd name="T76" fmla="*/ 207 w 408"/>
                <a:gd name="T77" fmla="*/ 122 h 346"/>
                <a:gd name="T78" fmla="*/ 186 w 408"/>
                <a:gd name="T79" fmla="*/ 155 h 346"/>
                <a:gd name="T80" fmla="*/ 209 w 408"/>
                <a:gd name="T81" fmla="*/ 160 h 346"/>
                <a:gd name="T82" fmla="*/ 213 w 408"/>
                <a:gd name="T83" fmla="*/ 186 h 346"/>
                <a:gd name="T84" fmla="*/ 220 w 408"/>
                <a:gd name="T85" fmla="*/ 157 h 346"/>
                <a:gd name="T86" fmla="*/ 245 w 408"/>
                <a:gd name="T87" fmla="*/ 144 h 346"/>
                <a:gd name="T88" fmla="*/ 264 w 408"/>
                <a:gd name="T89" fmla="*/ 143 h 346"/>
                <a:gd name="T90" fmla="*/ 264 w 408"/>
                <a:gd name="T91" fmla="*/ 124 h 346"/>
                <a:gd name="T92" fmla="*/ 237 w 408"/>
                <a:gd name="T93" fmla="*/ 124 h 346"/>
                <a:gd name="T94" fmla="*/ 297 w 408"/>
                <a:gd name="T95" fmla="*/ 78 h 346"/>
                <a:gd name="T96" fmla="*/ 294 w 408"/>
                <a:gd name="T97" fmla="*/ 84 h 346"/>
                <a:gd name="T98" fmla="*/ 290 w 408"/>
                <a:gd name="T99" fmla="*/ 110 h 346"/>
                <a:gd name="T100" fmla="*/ 330 w 408"/>
                <a:gd name="T101" fmla="*/ 122 h 346"/>
                <a:gd name="T102" fmla="*/ 317 w 408"/>
                <a:gd name="T103" fmla="*/ 147 h 346"/>
                <a:gd name="T104" fmla="*/ 304 w 408"/>
                <a:gd name="T105" fmla="*/ 103 h 346"/>
                <a:gd name="T106" fmla="*/ 11 w 408"/>
                <a:gd name="T107" fmla="*/ 193 h 346"/>
                <a:gd name="T108" fmla="*/ 81 w 408"/>
                <a:gd name="T109" fmla="*/ 206 h 346"/>
                <a:gd name="T110" fmla="*/ 81 w 408"/>
                <a:gd name="T111" fmla="*/ 20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346">
                  <a:moveTo>
                    <a:pt x="407" y="147"/>
                  </a:moveTo>
                  <a:cubicBezTo>
                    <a:pt x="408" y="148"/>
                    <a:pt x="407" y="149"/>
                    <a:pt x="406" y="150"/>
                  </a:cubicBezTo>
                  <a:cubicBezTo>
                    <a:pt x="405" y="150"/>
                    <a:pt x="405" y="150"/>
                    <a:pt x="405" y="150"/>
                  </a:cubicBezTo>
                  <a:cubicBezTo>
                    <a:pt x="398" y="153"/>
                    <a:pt x="391" y="156"/>
                    <a:pt x="385" y="159"/>
                  </a:cubicBezTo>
                  <a:cubicBezTo>
                    <a:pt x="376" y="163"/>
                    <a:pt x="368" y="168"/>
                    <a:pt x="360" y="173"/>
                  </a:cubicBezTo>
                  <a:cubicBezTo>
                    <a:pt x="341" y="184"/>
                    <a:pt x="321" y="196"/>
                    <a:pt x="303" y="208"/>
                  </a:cubicBezTo>
                  <a:cubicBezTo>
                    <a:pt x="285" y="219"/>
                    <a:pt x="268" y="231"/>
                    <a:pt x="251" y="242"/>
                  </a:cubicBezTo>
                  <a:cubicBezTo>
                    <a:pt x="237" y="251"/>
                    <a:pt x="224" y="260"/>
                    <a:pt x="210" y="269"/>
                  </a:cubicBezTo>
                  <a:cubicBezTo>
                    <a:pt x="209" y="271"/>
                    <a:pt x="206" y="271"/>
                    <a:pt x="205" y="269"/>
                  </a:cubicBezTo>
                  <a:cubicBezTo>
                    <a:pt x="205" y="269"/>
                    <a:pt x="205" y="269"/>
                    <a:pt x="205" y="268"/>
                  </a:cubicBezTo>
                  <a:cubicBezTo>
                    <a:pt x="203" y="300"/>
                    <a:pt x="179" y="327"/>
                    <a:pt x="150" y="340"/>
                  </a:cubicBezTo>
                  <a:cubicBezTo>
                    <a:pt x="145" y="342"/>
                    <a:pt x="138" y="344"/>
                    <a:pt x="132" y="344"/>
                  </a:cubicBezTo>
                  <a:cubicBezTo>
                    <a:pt x="121" y="346"/>
                    <a:pt x="107" y="345"/>
                    <a:pt x="99" y="337"/>
                  </a:cubicBezTo>
                  <a:cubicBezTo>
                    <a:pt x="92" y="331"/>
                    <a:pt x="91" y="323"/>
                    <a:pt x="92" y="314"/>
                  </a:cubicBezTo>
                  <a:cubicBezTo>
                    <a:pt x="93" y="302"/>
                    <a:pt x="100" y="282"/>
                    <a:pt x="93" y="271"/>
                  </a:cubicBezTo>
                  <a:cubicBezTo>
                    <a:pt x="85" y="259"/>
                    <a:pt x="66" y="259"/>
                    <a:pt x="54" y="258"/>
                  </a:cubicBezTo>
                  <a:cubicBezTo>
                    <a:pt x="43" y="256"/>
                    <a:pt x="30" y="255"/>
                    <a:pt x="22" y="245"/>
                  </a:cubicBezTo>
                  <a:cubicBezTo>
                    <a:pt x="10" y="230"/>
                    <a:pt x="30" y="214"/>
                    <a:pt x="23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1" y="199"/>
                    <a:pt x="19" y="199"/>
                    <a:pt x="17" y="199"/>
                  </a:cubicBezTo>
                  <a:cubicBezTo>
                    <a:pt x="8" y="203"/>
                    <a:pt x="0" y="198"/>
                    <a:pt x="0" y="188"/>
                  </a:cubicBezTo>
                  <a:cubicBezTo>
                    <a:pt x="0" y="185"/>
                    <a:pt x="2" y="181"/>
                    <a:pt x="5" y="179"/>
                  </a:cubicBezTo>
                  <a:cubicBezTo>
                    <a:pt x="9" y="176"/>
                    <a:pt x="14" y="176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38" y="183"/>
                    <a:pt x="56" y="189"/>
                    <a:pt x="75" y="194"/>
                  </a:cubicBezTo>
                  <a:cubicBezTo>
                    <a:pt x="75" y="194"/>
                    <a:pt x="75" y="194"/>
                    <a:pt x="76" y="194"/>
                  </a:cubicBezTo>
                  <a:cubicBezTo>
                    <a:pt x="76" y="194"/>
                    <a:pt x="77" y="195"/>
                    <a:pt x="77" y="195"/>
                  </a:cubicBezTo>
                  <a:cubicBezTo>
                    <a:pt x="83" y="198"/>
                    <a:pt x="88" y="202"/>
                    <a:pt x="92" y="207"/>
                  </a:cubicBezTo>
                  <a:cubicBezTo>
                    <a:pt x="94" y="209"/>
                    <a:pt x="93" y="214"/>
                    <a:pt x="89" y="214"/>
                  </a:cubicBezTo>
                  <a:cubicBezTo>
                    <a:pt x="84" y="214"/>
                    <a:pt x="78" y="213"/>
                    <a:pt x="73" y="213"/>
                  </a:cubicBezTo>
                  <a:cubicBezTo>
                    <a:pt x="72" y="213"/>
                    <a:pt x="72" y="213"/>
                    <a:pt x="72" y="213"/>
                  </a:cubicBezTo>
                  <a:cubicBezTo>
                    <a:pt x="72" y="213"/>
                    <a:pt x="72" y="213"/>
                    <a:pt x="72" y="213"/>
                  </a:cubicBezTo>
                  <a:cubicBezTo>
                    <a:pt x="72" y="213"/>
                    <a:pt x="71" y="213"/>
                    <a:pt x="71" y="213"/>
                  </a:cubicBezTo>
                  <a:cubicBezTo>
                    <a:pt x="58" y="210"/>
                    <a:pt x="45" y="205"/>
                    <a:pt x="31" y="202"/>
                  </a:cubicBezTo>
                  <a:cubicBezTo>
                    <a:pt x="32" y="207"/>
                    <a:pt x="30" y="213"/>
                    <a:pt x="29" y="218"/>
                  </a:cubicBezTo>
                  <a:cubicBezTo>
                    <a:pt x="26" y="226"/>
                    <a:pt x="22" y="235"/>
                    <a:pt x="29" y="242"/>
                  </a:cubicBezTo>
                  <a:cubicBezTo>
                    <a:pt x="37" y="250"/>
                    <a:pt x="52" y="250"/>
                    <a:pt x="63" y="251"/>
                  </a:cubicBezTo>
                  <a:cubicBezTo>
                    <a:pt x="74" y="253"/>
                    <a:pt x="88" y="255"/>
                    <a:pt x="96" y="264"/>
                  </a:cubicBezTo>
                  <a:cubicBezTo>
                    <a:pt x="101" y="269"/>
                    <a:pt x="103" y="277"/>
                    <a:pt x="103" y="285"/>
                  </a:cubicBezTo>
                  <a:cubicBezTo>
                    <a:pt x="102" y="297"/>
                    <a:pt x="98" y="309"/>
                    <a:pt x="99" y="321"/>
                  </a:cubicBezTo>
                  <a:cubicBezTo>
                    <a:pt x="100" y="340"/>
                    <a:pt x="125" y="340"/>
                    <a:pt x="139" y="336"/>
                  </a:cubicBezTo>
                  <a:cubicBezTo>
                    <a:pt x="149" y="333"/>
                    <a:pt x="159" y="327"/>
                    <a:pt x="167" y="321"/>
                  </a:cubicBezTo>
                  <a:cubicBezTo>
                    <a:pt x="187" y="305"/>
                    <a:pt x="199" y="282"/>
                    <a:pt x="197" y="257"/>
                  </a:cubicBezTo>
                  <a:cubicBezTo>
                    <a:pt x="187" y="244"/>
                    <a:pt x="178" y="231"/>
                    <a:pt x="169" y="219"/>
                  </a:cubicBezTo>
                  <a:cubicBezTo>
                    <a:pt x="157" y="202"/>
                    <a:pt x="145" y="185"/>
                    <a:pt x="133" y="168"/>
                  </a:cubicBezTo>
                  <a:cubicBezTo>
                    <a:pt x="123" y="154"/>
                    <a:pt x="114" y="139"/>
                    <a:pt x="105" y="124"/>
                  </a:cubicBezTo>
                  <a:cubicBezTo>
                    <a:pt x="104" y="123"/>
                    <a:pt x="105" y="121"/>
                    <a:pt x="107" y="120"/>
                  </a:cubicBezTo>
                  <a:cubicBezTo>
                    <a:pt x="168" y="78"/>
                    <a:pt x="227" y="31"/>
                    <a:pt x="296" y="0"/>
                  </a:cubicBezTo>
                  <a:cubicBezTo>
                    <a:pt x="297" y="0"/>
                    <a:pt x="298" y="0"/>
                    <a:pt x="299" y="1"/>
                  </a:cubicBezTo>
                  <a:cubicBezTo>
                    <a:pt x="300" y="1"/>
                    <a:pt x="300" y="1"/>
                    <a:pt x="301" y="2"/>
                  </a:cubicBezTo>
                  <a:cubicBezTo>
                    <a:pt x="301" y="2"/>
                    <a:pt x="305" y="7"/>
                    <a:pt x="306" y="8"/>
                  </a:cubicBezTo>
                  <a:cubicBezTo>
                    <a:pt x="310" y="13"/>
                    <a:pt x="314" y="19"/>
                    <a:pt x="318" y="24"/>
                  </a:cubicBezTo>
                  <a:cubicBezTo>
                    <a:pt x="330" y="40"/>
                    <a:pt x="342" y="56"/>
                    <a:pt x="354" y="72"/>
                  </a:cubicBezTo>
                  <a:cubicBezTo>
                    <a:pt x="366" y="88"/>
                    <a:pt x="377" y="104"/>
                    <a:pt x="389" y="119"/>
                  </a:cubicBezTo>
                  <a:cubicBezTo>
                    <a:pt x="393" y="125"/>
                    <a:pt x="397" y="130"/>
                    <a:pt x="401" y="135"/>
                  </a:cubicBezTo>
                  <a:cubicBezTo>
                    <a:pt x="403" y="138"/>
                    <a:pt x="405" y="141"/>
                    <a:pt x="406" y="143"/>
                  </a:cubicBezTo>
                  <a:cubicBezTo>
                    <a:pt x="407" y="144"/>
                    <a:pt x="407" y="146"/>
                    <a:pt x="407" y="147"/>
                  </a:cubicBezTo>
                  <a:close/>
                  <a:moveTo>
                    <a:pt x="19" y="188"/>
                  </a:moveTo>
                  <a:cubicBezTo>
                    <a:pt x="19" y="189"/>
                    <a:pt x="19" y="190"/>
                    <a:pt x="19" y="191"/>
                  </a:cubicBezTo>
                  <a:cubicBezTo>
                    <a:pt x="36" y="194"/>
                    <a:pt x="53" y="199"/>
                    <a:pt x="70" y="204"/>
                  </a:cubicBezTo>
                  <a:cubicBezTo>
                    <a:pt x="70" y="203"/>
                    <a:pt x="70" y="202"/>
                    <a:pt x="71" y="201"/>
                  </a:cubicBezTo>
                  <a:cubicBezTo>
                    <a:pt x="53" y="197"/>
                    <a:pt x="37" y="191"/>
                    <a:pt x="19" y="188"/>
                  </a:cubicBezTo>
                  <a:close/>
                  <a:moveTo>
                    <a:pt x="209" y="261"/>
                  </a:moveTo>
                  <a:cubicBezTo>
                    <a:pt x="222" y="253"/>
                    <a:pt x="235" y="244"/>
                    <a:pt x="248" y="235"/>
                  </a:cubicBezTo>
                  <a:cubicBezTo>
                    <a:pt x="265" y="224"/>
                    <a:pt x="281" y="213"/>
                    <a:pt x="298" y="202"/>
                  </a:cubicBezTo>
                  <a:cubicBezTo>
                    <a:pt x="317" y="189"/>
                    <a:pt x="336" y="177"/>
                    <a:pt x="355" y="166"/>
                  </a:cubicBezTo>
                  <a:cubicBezTo>
                    <a:pt x="363" y="162"/>
                    <a:pt x="371" y="157"/>
                    <a:pt x="380" y="153"/>
                  </a:cubicBezTo>
                  <a:cubicBezTo>
                    <a:pt x="386" y="150"/>
                    <a:pt x="392" y="147"/>
                    <a:pt x="398" y="144"/>
                  </a:cubicBezTo>
                  <a:cubicBezTo>
                    <a:pt x="396" y="141"/>
                    <a:pt x="394" y="138"/>
                    <a:pt x="392" y="135"/>
                  </a:cubicBezTo>
                  <a:cubicBezTo>
                    <a:pt x="388" y="130"/>
                    <a:pt x="384" y="124"/>
                    <a:pt x="380" y="119"/>
                  </a:cubicBezTo>
                  <a:cubicBezTo>
                    <a:pt x="369" y="105"/>
                    <a:pt x="358" y="91"/>
                    <a:pt x="347" y="77"/>
                  </a:cubicBezTo>
                  <a:cubicBezTo>
                    <a:pt x="336" y="63"/>
                    <a:pt x="325" y="49"/>
                    <a:pt x="314" y="34"/>
                  </a:cubicBezTo>
                  <a:cubicBezTo>
                    <a:pt x="310" y="29"/>
                    <a:pt x="306" y="23"/>
                    <a:pt x="302" y="18"/>
                  </a:cubicBezTo>
                  <a:cubicBezTo>
                    <a:pt x="300" y="15"/>
                    <a:pt x="297" y="12"/>
                    <a:pt x="295" y="8"/>
                  </a:cubicBezTo>
                  <a:cubicBezTo>
                    <a:pt x="230" y="39"/>
                    <a:pt x="173" y="84"/>
                    <a:pt x="114" y="125"/>
                  </a:cubicBezTo>
                  <a:cubicBezTo>
                    <a:pt x="120" y="134"/>
                    <a:pt x="127" y="143"/>
                    <a:pt x="133" y="152"/>
                  </a:cubicBezTo>
                  <a:cubicBezTo>
                    <a:pt x="142" y="165"/>
                    <a:pt x="152" y="179"/>
                    <a:pt x="162" y="193"/>
                  </a:cubicBezTo>
                  <a:cubicBezTo>
                    <a:pt x="171" y="207"/>
                    <a:pt x="181" y="221"/>
                    <a:pt x="191" y="234"/>
                  </a:cubicBezTo>
                  <a:cubicBezTo>
                    <a:pt x="197" y="243"/>
                    <a:pt x="203" y="252"/>
                    <a:pt x="209" y="261"/>
                  </a:cubicBezTo>
                  <a:close/>
                  <a:moveTo>
                    <a:pt x="216" y="238"/>
                  </a:moveTo>
                  <a:cubicBezTo>
                    <a:pt x="217" y="240"/>
                    <a:pt x="219" y="241"/>
                    <a:pt x="221" y="240"/>
                  </a:cubicBezTo>
                  <a:cubicBezTo>
                    <a:pt x="246" y="225"/>
                    <a:pt x="271" y="211"/>
                    <a:pt x="296" y="196"/>
                  </a:cubicBezTo>
                  <a:cubicBezTo>
                    <a:pt x="311" y="187"/>
                    <a:pt x="326" y="178"/>
                    <a:pt x="341" y="169"/>
                  </a:cubicBezTo>
                  <a:cubicBezTo>
                    <a:pt x="353" y="161"/>
                    <a:pt x="365" y="153"/>
                    <a:pt x="377" y="144"/>
                  </a:cubicBezTo>
                  <a:cubicBezTo>
                    <a:pt x="380" y="143"/>
                    <a:pt x="381" y="141"/>
                    <a:pt x="379" y="139"/>
                  </a:cubicBezTo>
                  <a:cubicBezTo>
                    <a:pt x="361" y="113"/>
                    <a:pt x="341" y="90"/>
                    <a:pt x="322" y="66"/>
                  </a:cubicBezTo>
                  <a:cubicBezTo>
                    <a:pt x="313" y="55"/>
                    <a:pt x="304" y="44"/>
                    <a:pt x="295" y="33"/>
                  </a:cubicBezTo>
                  <a:cubicBezTo>
                    <a:pt x="295" y="32"/>
                    <a:pt x="293" y="29"/>
                    <a:pt x="292" y="29"/>
                  </a:cubicBezTo>
                  <a:cubicBezTo>
                    <a:pt x="290" y="28"/>
                    <a:pt x="288" y="30"/>
                    <a:pt x="286" y="31"/>
                  </a:cubicBezTo>
                  <a:cubicBezTo>
                    <a:pt x="276" y="36"/>
                    <a:pt x="265" y="42"/>
                    <a:pt x="255" y="48"/>
                  </a:cubicBezTo>
                  <a:cubicBezTo>
                    <a:pt x="239" y="56"/>
                    <a:pt x="224" y="65"/>
                    <a:pt x="209" y="74"/>
                  </a:cubicBezTo>
                  <a:cubicBezTo>
                    <a:pt x="193" y="84"/>
                    <a:pt x="176" y="94"/>
                    <a:pt x="160" y="104"/>
                  </a:cubicBezTo>
                  <a:cubicBezTo>
                    <a:pt x="154" y="108"/>
                    <a:pt x="148" y="112"/>
                    <a:pt x="142" y="117"/>
                  </a:cubicBezTo>
                  <a:cubicBezTo>
                    <a:pt x="138" y="119"/>
                    <a:pt x="134" y="122"/>
                    <a:pt x="131" y="125"/>
                  </a:cubicBezTo>
                  <a:cubicBezTo>
                    <a:pt x="130" y="126"/>
                    <a:pt x="130" y="127"/>
                    <a:pt x="130" y="128"/>
                  </a:cubicBezTo>
                  <a:cubicBezTo>
                    <a:pt x="130" y="129"/>
                    <a:pt x="133" y="133"/>
                    <a:pt x="134" y="134"/>
                  </a:cubicBezTo>
                  <a:cubicBezTo>
                    <a:pt x="137" y="139"/>
                    <a:pt x="140" y="143"/>
                    <a:pt x="144" y="147"/>
                  </a:cubicBezTo>
                  <a:cubicBezTo>
                    <a:pt x="154" y="160"/>
                    <a:pt x="164" y="172"/>
                    <a:pt x="174" y="185"/>
                  </a:cubicBezTo>
                  <a:cubicBezTo>
                    <a:pt x="183" y="196"/>
                    <a:pt x="191" y="207"/>
                    <a:pt x="200" y="218"/>
                  </a:cubicBezTo>
                  <a:cubicBezTo>
                    <a:pt x="205" y="225"/>
                    <a:pt x="211" y="231"/>
                    <a:pt x="216" y="238"/>
                  </a:cubicBezTo>
                  <a:close/>
                  <a:moveTo>
                    <a:pt x="371" y="139"/>
                  </a:moveTo>
                  <a:cubicBezTo>
                    <a:pt x="366" y="133"/>
                    <a:pt x="361" y="126"/>
                    <a:pt x="355" y="120"/>
                  </a:cubicBezTo>
                  <a:cubicBezTo>
                    <a:pt x="347" y="109"/>
                    <a:pt x="339" y="99"/>
                    <a:pt x="330" y="89"/>
                  </a:cubicBezTo>
                  <a:cubicBezTo>
                    <a:pt x="322" y="78"/>
                    <a:pt x="314" y="68"/>
                    <a:pt x="306" y="58"/>
                  </a:cubicBezTo>
                  <a:cubicBezTo>
                    <a:pt x="300" y="51"/>
                    <a:pt x="295" y="45"/>
                    <a:pt x="290" y="38"/>
                  </a:cubicBezTo>
                  <a:cubicBezTo>
                    <a:pt x="280" y="43"/>
                    <a:pt x="271" y="48"/>
                    <a:pt x="261" y="54"/>
                  </a:cubicBezTo>
                  <a:cubicBezTo>
                    <a:pt x="246" y="63"/>
                    <a:pt x="230" y="72"/>
                    <a:pt x="215" y="81"/>
                  </a:cubicBezTo>
                  <a:cubicBezTo>
                    <a:pt x="198" y="91"/>
                    <a:pt x="181" y="102"/>
                    <a:pt x="164" y="112"/>
                  </a:cubicBezTo>
                  <a:cubicBezTo>
                    <a:pt x="158" y="116"/>
                    <a:pt x="152" y="120"/>
                    <a:pt x="146" y="123"/>
                  </a:cubicBezTo>
                  <a:cubicBezTo>
                    <a:pt x="144" y="125"/>
                    <a:pt x="141" y="127"/>
                    <a:pt x="139" y="129"/>
                  </a:cubicBezTo>
                  <a:cubicBezTo>
                    <a:pt x="147" y="140"/>
                    <a:pt x="156" y="151"/>
                    <a:pt x="165" y="162"/>
                  </a:cubicBezTo>
                  <a:cubicBezTo>
                    <a:pt x="184" y="185"/>
                    <a:pt x="203" y="208"/>
                    <a:pt x="221" y="232"/>
                  </a:cubicBezTo>
                  <a:cubicBezTo>
                    <a:pt x="244" y="218"/>
                    <a:pt x="268" y="204"/>
                    <a:pt x="292" y="190"/>
                  </a:cubicBezTo>
                  <a:cubicBezTo>
                    <a:pt x="307" y="181"/>
                    <a:pt x="321" y="173"/>
                    <a:pt x="336" y="163"/>
                  </a:cubicBezTo>
                  <a:cubicBezTo>
                    <a:pt x="348" y="156"/>
                    <a:pt x="360" y="148"/>
                    <a:pt x="371" y="139"/>
                  </a:cubicBezTo>
                  <a:close/>
                  <a:moveTo>
                    <a:pt x="220" y="157"/>
                  </a:moveTo>
                  <a:cubicBezTo>
                    <a:pt x="225" y="144"/>
                    <a:pt x="225" y="123"/>
                    <a:pt x="207" y="122"/>
                  </a:cubicBezTo>
                  <a:cubicBezTo>
                    <a:pt x="201" y="122"/>
                    <a:pt x="194" y="126"/>
                    <a:pt x="190" y="129"/>
                  </a:cubicBezTo>
                  <a:cubicBezTo>
                    <a:pt x="185" y="133"/>
                    <a:pt x="178" y="141"/>
                    <a:pt x="179" y="148"/>
                  </a:cubicBezTo>
                  <a:cubicBezTo>
                    <a:pt x="180" y="151"/>
                    <a:pt x="183" y="154"/>
                    <a:pt x="186" y="155"/>
                  </a:cubicBezTo>
                  <a:cubicBezTo>
                    <a:pt x="190" y="157"/>
                    <a:pt x="194" y="151"/>
                    <a:pt x="189" y="149"/>
                  </a:cubicBezTo>
                  <a:cubicBezTo>
                    <a:pt x="181" y="145"/>
                    <a:pt x="201" y="123"/>
                    <a:pt x="212" y="132"/>
                  </a:cubicBezTo>
                  <a:cubicBezTo>
                    <a:pt x="220" y="138"/>
                    <a:pt x="216" y="154"/>
                    <a:pt x="209" y="160"/>
                  </a:cubicBezTo>
                  <a:cubicBezTo>
                    <a:pt x="206" y="163"/>
                    <a:pt x="210" y="169"/>
                    <a:pt x="214" y="166"/>
                  </a:cubicBezTo>
                  <a:cubicBezTo>
                    <a:pt x="222" y="161"/>
                    <a:pt x="235" y="167"/>
                    <a:pt x="238" y="176"/>
                  </a:cubicBezTo>
                  <a:cubicBezTo>
                    <a:pt x="243" y="189"/>
                    <a:pt x="220" y="190"/>
                    <a:pt x="213" y="186"/>
                  </a:cubicBezTo>
                  <a:cubicBezTo>
                    <a:pt x="209" y="184"/>
                    <a:pt x="206" y="191"/>
                    <a:pt x="210" y="193"/>
                  </a:cubicBezTo>
                  <a:cubicBezTo>
                    <a:pt x="221" y="199"/>
                    <a:pt x="245" y="196"/>
                    <a:pt x="246" y="180"/>
                  </a:cubicBezTo>
                  <a:cubicBezTo>
                    <a:pt x="246" y="166"/>
                    <a:pt x="232" y="157"/>
                    <a:pt x="220" y="157"/>
                  </a:cubicBezTo>
                  <a:close/>
                  <a:moveTo>
                    <a:pt x="246" y="132"/>
                  </a:moveTo>
                  <a:cubicBezTo>
                    <a:pt x="244" y="134"/>
                    <a:pt x="242" y="136"/>
                    <a:pt x="239" y="139"/>
                  </a:cubicBezTo>
                  <a:cubicBezTo>
                    <a:pt x="236" y="142"/>
                    <a:pt x="242" y="147"/>
                    <a:pt x="245" y="144"/>
                  </a:cubicBezTo>
                  <a:cubicBezTo>
                    <a:pt x="247" y="141"/>
                    <a:pt x="249" y="139"/>
                    <a:pt x="252" y="137"/>
                  </a:cubicBezTo>
                  <a:cubicBezTo>
                    <a:pt x="254" y="140"/>
                    <a:pt x="256" y="143"/>
                    <a:pt x="257" y="146"/>
                  </a:cubicBezTo>
                  <a:cubicBezTo>
                    <a:pt x="259" y="151"/>
                    <a:pt x="266" y="147"/>
                    <a:pt x="264" y="143"/>
                  </a:cubicBezTo>
                  <a:cubicBezTo>
                    <a:pt x="262" y="139"/>
                    <a:pt x="260" y="136"/>
                    <a:pt x="258" y="133"/>
                  </a:cubicBezTo>
                  <a:cubicBezTo>
                    <a:pt x="260" y="132"/>
                    <a:pt x="262" y="131"/>
                    <a:pt x="264" y="131"/>
                  </a:cubicBezTo>
                  <a:cubicBezTo>
                    <a:pt x="269" y="131"/>
                    <a:pt x="269" y="123"/>
                    <a:pt x="264" y="124"/>
                  </a:cubicBezTo>
                  <a:cubicBezTo>
                    <a:pt x="260" y="124"/>
                    <a:pt x="256" y="125"/>
                    <a:pt x="252" y="127"/>
                  </a:cubicBezTo>
                  <a:cubicBezTo>
                    <a:pt x="249" y="124"/>
                    <a:pt x="246" y="121"/>
                    <a:pt x="242" y="118"/>
                  </a:cubicBezTo>
                  <a:cubicBezTo>
                    <a:pt x="239" y="115"/>
                    <a:pt x="234" y="121"/>
                    <a:pt x="237" y="124"/>
                  </a:cubicBezTo>
                  <a:cubicBezTo>
                    <a:pt x="240" y="126"/>
                    <a:pt x="243" y="129"/>
                    <a:pt x="246" y="132"/>
                  </a:cubicBezTo>
                  <a:close/>
                  <a:moveTo>
                    <a:pt x="304" y="103"/>
                  </a:moveTo>
                  <a:cubicBezTo>
                    <a:pt x="308" y="94"/>
                    <a:pt x="309" y="82"/>
                    <a:pt x="297" y="78"/>
                  </a:cubicBezTo>
                  <a:cubicBezTo>
                    <a:pt x="282" y="72"/>
                    <a:pt x="254" y="92"/>
                    <a:pt x="271" y="107"/>
                  </a:cubicBezTo>
                  <a:cubicBezTo>
                    <a:pt x="274" y="110"/>
                    <a:pt x="279" y="105"/>
                    <a:pt x="276" y="101"/>
                  </a:cubicBezTo>
                  <a:cubicBezTo>
                    <a:pt x="267" y="94"/>
                    <a:pt x="284" y="80"/>
                    <a:pt x="294" y="84"/>
                  </a:cubicBezTo>
                  <a:cubicBezTo>
                    <a:pt x="296" y="85"/>
                    <a:pt x="297" y="86"/>
                    <a:pt x="298" y="88"/>
                  </a:cubicBezTo>
                  <a:cubicBezTo>
                    <a:pt x="302" y="94"/>
                    <a:pt x="297" y="103"/>
                    <a:pt x="292" y="108"/>
                  </a:cubicBezTo>
                  <a:cubicBezTo>
                    <a:pt x="291" y="109"/>
                    <a:pt x="291" y="109"/>
                    <a:pt x="290" y="110"/>
                  </a:cubicBezTo>
                  <a:cubicBezTo>
                    <a:pt x="287" y="113"/>
                    <a:pt x="292" y="118"/>
                    <a:pt x="295" y="115"/>
                  </a:cubicBezTo>
                  <a:cubicBezTo>
                    <a:pt x="296" y="115"/>
                    <a:pt x="296" y="114"/>
                    <a:pt x="297" y="114"/>
                  </a:cubicBezTo>
                  <a:cubicBezTo>
                    <a:pt x="306" y="107"/>
                    <a:pt x="326" y="111"/>
                    <a:pt x="330" y="122"/>
                  </a:cubicBezTo>
                  <a:cubicBezTo>
                    <a:pt x="335" y="136"/>
                    <a:pt x="306" y="145"/>
                    <a:pt x="297" y="140"/>
                  </a:cubicBezTo>
                  <a:cubicBezTo>
                    <a:pt x="292" y="139"/>
                    <a:pt x="289" y="145"/>
                    <a:pt x="293" y="147"/>
                  </a:cubicBezTo>
                  <a:cubicBezTo>
                    <a:pt x="300" y="150"/>
                    <a:pt x="310" y="149"/>
                    <a:pt x="317" y="147"/>
                  </a:cubicBezTo>
                  <a:cubicBezTo>
                    <a:pt x="325" y="144"/>
                    <a:pt x="334" y="139"/>
                    <a:pt x="337" y="131"/>
                  </a:cubicBezTo>
                  <a:cubicBezTo>
                    <a:pt x="338" y="128"/>
                    <a:pt x="338" y="125"/>
                    <a:pt x="337" y="122"/>
                  </a:cubicBezTo>
                  <a:cubicBezTo>
                    <a:pt x="335" y="108"/>
                    <a:pt x="317" y="102"/>
                    <a:pt x="304" y="103"/>
                  </a:cubicBezTo>
                  <a:close/>
                  <a:moveTo>
                    <a:pt x="12" y="184"/>
                  </a:moveTo>
                  <a:cubicBezTo>
                    <a:pt x="10" y="184"/>
                    <a:pt x="8" y="185"/>
                    <a:pt x="8" y="188"/>
                  </a:cubicBezTo>
                  <a:cubicBezTo>
                    <a:pt x="8" y="191"/>
                    <a:pt x="8" y="193"/>
                    <a:pt x="11" y="193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12" y="190"/>
                    <a:pt x="12" y="187"/>
                    <a:pt x="12" y="184"/>
                  </a:cubicBezTo>
                  <a:close/>
                  <a:moveTo>
                    <a:pt x="81" y="206"/>
                  </a:moveTo>
                  <a:cubicBezTo>
                    <a:pt x="80" y="206"/>
                    <a:pt x="79" y="205"/>
                    <a:pt x="77" y="204"/>
                  </a:cubicBezTo>
                  <a:cubicBezTo>
                    <a:pt x="77" y="205"/>
                    <a:pt x="77" y="205"/>
                    <a:pt x="77" y="206"/>
                  </a:cubicBezTo>
                  <a:cubicBezTo>
                    <a:pt x="78" y="206"/>
                    <a:pt x="80" y="206"/>
                    <a:pt x="81" y="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285236" y="1656592"/>
              <a:ext cx="395949" cy="385248"/>
            </a:xfrm>
            <a:custGeom>
              <a:avLst/>
              <a:gdLst>
                <a:gd name="T0" fmla="*/ 48 w 125"/>
                <a:gd name="T1" fmla="*/ 6 h 121"/>
                <a:gd name="T2" fmla="*/ 104 w 125"/>
                <a:gd name="T3" fmla="*/ 19 h 121"/>
                <a:gd name="T4" fmla="*/ 124 w 125"/>
                <a:gd name="T5" fmla="*/ 68 h 121"/>
                <a:gd name="T6" fmla="*/ 124 w 125"/>
                <a:gd name="T7" fmla="*/ 72 h 121"/>
                <a:gd name="T8" fmla="*/ 73 w 125"/>
                <a:gd name="T9" fmla="*/ 120 h 121"/>
                <a:gd name="T10" fmla="*/ 47 w 125"/>
                <a:gd name="T11" fmla="*/ 120 h 121"/>
                <a:gd name="T12" fmla="*/ 1 w 125"/>
                <a:gd name="T13" fmla="*/ 75 h 121"/>
                <a:gd name="T14" fmla="*/ 48 w 125"/>
                <a:gd name="T15" fmla="*/ 6 h 121"/>
                <a:gd name="T16" fmla="*/ 48 w 125"/>
                <a:gd name="T17" fmla="*/ 6 h 121"/>
                <a:gd name="T18" fmla="*/ 43 w 125"/>
                <a:gd name="T19" fmla="*/ 16 h 121"/>
                <a:gd name="T20" fmla="*/ 19 w 125"/>
                <a:gd name="T21" fmla="*/ 38 h 121"/>
                <a:gd name="T22" fmla="*/ 9 w 125"/>
                <a:gd name="T23" fmla="*/ 75 h 121"/>
                <a:gd name="T24" fmla="*/ 77 w 125"/>
                <a:gd name="T25" fmla="*/ 111 h 121"/>
                <a:gd name="T26" fmla="*/ 112 w 125"/>
                <a:gd name="T27" fmla="*/ 85 h 121"/>
                <a:gd name="T28" fmla="*/ 114 w 125"/>
                <a:gd name="T29" fmla="*/ 49 h 121"/>
                <a:gd name="T30" fmla="*/ 87 w 125"/>
                <a:gd name="T31" fmla="*/ 18 h 121"/>
                <a:gd name="T32" fmla="*/ 43 w 125"/>
                <a:gd name="T33" fmla="*/ 16 h 121"/>
                <a:gd name="T34" fmla="*/ 76 w 125"/>
                <a:gd name="T35" fmla="*/ 49 h 121"/>
                <a:gd name="T36" fmla="*/ 75 w 125"/>
                <a:gd name="T37" fmla="*/ 70 h 121"/>
                <a:gd name="T38" fmla="*/ 91 w 125"/>
                <a:gd name="T39" fmla="*/ 72 h 121"/>
                <a:gd name="T40" fmla="*/ 93 w 125"/>
                <a:gd name="T41" fmla="*/ 50 h 121"/>
                <a:gd name="T42" fmla="*/ 77 w 125"/>
                <a:gd name="T43" fmla="*/ 47 h 121"/>
                <a:gd name="T44" fmla="*/ 76 w 125"/>
                <a:gd name="T45" fmla="*/ 49 h 121"/>
                <a:gd name="T46" fmla="*/ 21 w 125"/>
                <a:gd name="T47" fmla="*/ 78 h 121"/>
                <a:gd name="T48" fmla="*/ 105 w 125"/>
                <a:gd name="T49" fmla="*/ 82 h 121"/>
                <a:gd name="T50" fmla="*/ 98 w 125"/>
                <a:gd name="T51" fmla="*/ 78 h 121"/>
                <a:gd name="T52" fmla="*/ 28 w 125"/>
                <a:gd name="T53" fmla="*/ 76 h 121"/>
                <a:gd name="T54" fmla="*/ 21 w 125"/>
                <a:gd name="T55" fmla="*/ 78 h 121"/>
                <a:gd name="T56" fmla="*/ 33 w 125"/>
                <a:gd name="T57" fmla="*/ 49 h 121"/>
                <a:gd name="T58" fmla="*/ 31 w 125"/>
                <a:gd name="T59" fmla="*/ 70 h 121"/>
                <a:gd name="T60" fmla="*/ 48 w 125"/>
                <a:gd name="T61" fmla="*/ 72 h 121"/>
                <a:gd name="T62" fmla="*/ 49 w 125"/>
                <a:gd name="T63" fmla="*/ 50 h 121"/>
                <a:gd name="T64" fmla="*/ 34 w 125"/>
                <a:gd name="T65" fmla="*/ 47 h 121"/>
                <a:gd name="T66" fmla="*/ 33 w 125"/>
                <a:gd name="T67" fmla="*/ 49 h 121"/>
                <a:gd name="T68" fmla="*/ 83 w 125"/>
                <a:gd name="T69" fmla="*/ 51 h 121"/>
                <a:gd name="T70" fmla="*/ 81 w 125"/>
                <a:gd name="T71" fmla="*/ 67 h 121"/>
                <a:gd name="T72" fmla="*/ 85 w 125"/>
                <a:gd name="T73" fmla="*/ 67 h 121"/>
                <a:gd name="T74" fmla="*/ 86 w 125"/>
                <a:gd name="T75" fmla="*/ 58 h 121"/>
                <a:gd name="T76" fmla="*/ 85 w 125"/>
                <a:gd name="T77" fmla="*/ 50 h 121"/>
                <a:gd name="T78" fmla="*/ 83 w 125"/>
                <a:gd name="T79" fmla="*/ 51 h 121"/>
                <a:gd name="T80" fmla="*/ 83 w 125"/>
                <a:gd name="T81" fmla="*/ 51 h 121"/>
                <a:gd name="T82" fmla="*/ 39 w 125"/>
                <a:gd name="T83" fmla="*/ 51 h 121"/>
                <a:gd name="T84" fmla="*/ 38 w 125"/>
                <a:gd name="T85" fmla="*/ 67 h 121"/>
                <a:gd name="T86" fmla="*/ 42 w 125"/>
                <a:gd name="T87" fmla="*/ 67 h 121"/>
                <a:gd name="T88" fmla="*/ 43 w 125"/>
                <a:gd name="T89" fmla="*/ 58 h 121"/>
                <a:gd name="T90" fmla="*/ 41 w 125"/>
                <a:gd name="T91" fmla="*/ 50 h 121"/>
                <a:gd name="T92" fmla="*/ 40 w 125"/>
                <a:gd name="T93" fmla="*/ 51 h 121"/>
                <a:gd name="T94" fmla="*/ 39 w 125"/>
                <a:gd name="T95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121">
                  <a:moveTo>
                    <a:pt x="48" y="6"/>
                  </a:moveTo>
                  <a:cubicBezTo>
                    <a:pt x="68" y="0"/>
                    <a:pt x="88" y="4"/>
                    <a:pt x="104" y="19"/>
                  </a:cubicBezTo>
                  <a:cubicBezTo>
                    <a:pt x="117" y="31"/>
                    <a:pt x="125" y="50"/>
                    <a:pt x="124" y="68"/>
                  </a:cubicBezTo>
                  <a:cubicBezTo>
                    <a:pt x="124" y="70"/>
                    <a:pt x="124" y="71"/>
                    <a:pt x="124" y="72"/>
                  </a:cubicBezTo>
                  <a:cubicBezTo>
                    <a:pt x="120" y="99"/>
                    <a:pt x="98" y="115"/>
                    <a:pt x="73" y="120"/>
                  </a:cubicBezTo>
                  <a:cubicBezTo>
                    <a:pt x="64" y="121"/>
                    <a:pt x="55" y="121"/>
                    <a:pt x="47" y="120"/>
                  </a:cubicBezTo>
                  <a:cubicBezTo>
                    <a:pt x="23" y="116"/>
                    <a:pt x="3" y="101"/>
                    <a:pt x="1" y="75"/>
                  </a:cubicBezTo>
                  <a:cubicBezTo>
                    <a:pt x="0" y="49"/>
                    <a:pt x="21" y="13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43" y="16"/>
                  </a:moveTo>
                  <a:cubicBezTo>
                    <a:pt x="33" y="21"/>
                    <a:pt x="25" y="29"/>
                    <a:pt x="19" y="38"/>
                  </a:cubicBezTo>
                  <a:cubicBezTo>
                    <a:pt x="13" y="48"/>
                    <a:pt x="7" y="63"/>
                    <a:pt x="9" y="75"/>
                  </a:cubicBezTo>
                  <a:cubicBezTo>
                    <a:pt x="13" y="107"/>
                    <a:pt x="49" y="119"/>
                    <a:pt x="77" y="111"/>
                  </a:cubicBezTo>
                  <a:cubicBezTo>
                    <a:pt x="91" y="107"/>
                    <a:pt x="106" y="99"/>
                    <a:pt x="112" y="85"/>
                  </a:cubicBezTo>
                  <a:cubicBezTo>
                    <a:pt x="118" y="73"/>
                    <a:pt x="118" y="61"/>
                    <a:pt x="114" y="49"/>
                  </a:cubicBezTo>
                  <a:cubicBezTo>
                    <a:pt x="109" y="35"/>
                    <a:pt x="99" y="24"/>
                    <a:pt x="87" y="18"/>
                  </a:cubicBezTo>
                  <a:cubicBezTo>
                    <a:pt x="73" y="11"/>
                    <a:pt x="57" y="10"/>
                    <a:pt x="43" y="16"/>
                  </a:cubicBezTo>
                  <a:close/>
                  <a:moveTo>
                    <a:pt x="76" y="49"/>
                  </a:moveTo>
                  <a:cubicBezTo>
                    <a:pt x="74" y="54"/>
                    <a:pt x="73" y="65"/>
                    <a:pt x="75" y="70"/>
                  </a:cubicBezTo>
                  <a:cubicBezTo>
                    <a:pt x="77" y="77"/>
                    <a:pt x="87" y="78"/>
                    <a:pt x="91" y="72"/>
                  </a:cubicBezTo>
                  <a:cubicBezTo>
                    <a:pt x="95" y="66"/>
                    <a:pt x="95" y="56"/>
                    <a:pt x="93" y="50"/>
                  </a:cubicBezTo>
                  <a:cubicBezTo>
                    <a:pt x="90" y="42"/>
                    <a:pt x="83" y="41"/>
                    <a:pt x="77" y="47"/>
                  </a:cubicBezTo>
                  <a:cubicBezTo>
                    <a:pt x="77" y="47"/>
                    <a:pt x="76" y="48"/>
                    <a:pt x="76" y="49"/>
                  </a:cubicBezTo>
                  <a:close/>
                  <a:moveTo>
                    <a:pt x="21" y="78"/>
                  </a:moveTo>
                  <a:cubicBezTo>
                    <a:pt x="32" y="115"/>
                    <a:pt x="86" y="110"/>
                    <a:pt x="105" y="82"/>
                  </a:cubicBezTo>
                  <a:cubicBezTo>
                    <a:pt x="107" y="78"/>
                    <a:pt x="101" y="74"/>
                    <a:pt x="98" y="78"/>
                  </a:cubicBezTo>
                  <a:cubicBezTo>
                    <a:pt x="83" y="102"/>
                    <a:pt x="37" y="106"/>
                    <a:pt x="28" y="76"/>
                  </a:cubicBezTo>
                  <a:cubicBezTo>
                    <a:pt x="27" y="71"/>
                    <a:pt x="20" y="74"/>
                    <a:pt x="21" y="78"/>
                  </a:cubicBezTo>
                  <a:close/>
                  <a:moveTo>
                    <a:pt x="33" y="49"/>
                  </a:moveTo>
                  <a:cubicBezTo>
                    <a:pt x="30" y="54"/>
                    <a:pt x="29" y="65"/>
                    <a:pt x="31" y="70"/>
                  </a:cubicBezTo>
                  <a:cubicBezTo>
                    <a:pt x="34" y="77"/>
                    <a:pt x="44" y="78"/>
                    <a:pt x="48" y="72"/>
                  </a:cubicBezTo>
                  <a:cubicBezTo>
                    <a:pt x="51" y="66"/>
                    <a:pt x="51" y="56"/>
                    <a:pt x="49" y="50"/>
                  </a:cubicBezTo>
                  <a:cubicBezTo>
                    <a:pt x="47" y="42"/>
                    <a:pt x="40" y="41"/>
                    <a:pt x="34" y="47"/>
                  </a:cubicBezTo>
                  <a:cubicBezTo>
                    <a:pt x="33" y="47"/>
                    <a:pt x="33" y="48"/>
                    <a:pt x="33" y="49"/>
                  </a:cubicBezTo>
                  <a:close/>
                  <a:moveTo>
                    <a:pt x="83" y="51"/>
                  </a:moveTo>
                  <a:cubicBezTo>
                    <a:pt x="81" y="54"/>
                    <a:pt x="80" y="64"/>
                    <a:pt x="81" y="67"/>
                  </a:cubicBezTo>
                  <a:cubicBezTo>
                    <a:pt x="82" y="70"/>
                    <a:pt x="84" y="70"/>
                    <a:pt x="85" y="67"/>
                  </a:cubicBezTo>
                  <a:cubicBezTo>
                    <a:pt x="86" y="65"/>
                    <a:pt x="86" y="60"/>
                    <a:pt x="86" y="58"/>
                  </a:cubicBezTo>
                  <a:cubicBezTo>
                    <a:pt x="86" y="57"/>
                    <a:pt x="86" y="51"/>
                    <a:pt x="85" y="50"/>
                  </a:cubicBezTo>
                  <a:cubicBezTo>
                    <a:pt x="84" y="50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lose/>
                  <a:moveTo>
                    <a:pt x="39" y="51"/>
                  </a:moveTo>
                  <a:cubicBezTo>
                    <a:pt x="38" y="54"/>
                    <a:pt x="37" y="64"/>
                    <a:pt x="38" y="67"/>
                  </a:cubicBezTo>
                  <a:cubicBezTo>
                    <a:pt x="39" y="70"/>
                    <a:pt x="41" y="70"/>
                    <a:pt x="42" y="67"/>
                  </a:cubicBezTo>
                  <a:cubicBezTo>
                    <a:pt x="43" y="65"/>
                    <a:pt x="43" y="60"/>
                    <a:pt x="43" y="58"/>
                  </a:cubicBezTo>
                  <a:cubicBezTo>
                    <a:pt x="43" y="57"/>
                    <a:pt x="43" y="51"/>
                    <a:pt x="41" y="50"/>
                  </a:cubicBezTo>
                  <a:cubicBezTo>
                    <a:pt x="41" y="50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26741" y="3835651"/>
              <a:ext cx="1068796" cy="838717"/>
            </a:xfrm>
            <a:custGeom>
              <a:avLst/>
              <a:gdLst>
                <a:gd name="T0" fmla="*/ 111 w 337"/>
                <a:gd name="T1" fmla="*/ 48 h 264"/>
                <a:gd name="T2" fmla="*/ 114 w 337"/>
                <a:gd name="T3" fmla="*/ 50 h 264"/>
                <a:gd name="T4" fmla="*/ 203 w 337"/>
                <a:gd name="T5" fmla="*/ 94 h 264"/>
                <a:gd name="T6" fmla="*/ 285 w 337"/>
                <a:gd name="T7" fmla="*/ 132 h 264"/>
                <a:gd name="T8" fmla="*/ 284 w 337"/>
                <a:gd name="T9" fmla="*/ 140 h 264"/>
                <a:gd name="T10" fmla="*/ 109 w 337"/>
                <a:gd name="T11" fmla="*/ 201 h 264"/>
                <a:gd name="T12" fmla="*/ 40 w 337"/>
                <a:gd name="T13" fmla="*/ 226 h 264"/>
                <a:gd name="T14" fmla="*/ 66 w 337"/>
                <a:gd name="T15" fmla="*/ 144 h 264"/>
                <a:gd name="T16" fmla="*/ 98 w 337"/>
                <a:gd name="T17" fmla="*/ 68 h 264"/>
                <a:gd name="T18" fmla="*/ 108 w 337"/>
                <a:gd name="T19" fmla="*/ 48 h 264"/>
                <a:gd name="T20" fmla="*/ 105 w 337"/>
                <a:gd name="T21" fmla="*/ 16 h 264"/>
                <a:gd name="T22" fmla="*/ 100 w 337"/>
                <a:gd name="T23" fmla="*/ 23 h 264"/>
                <a:gd name="T24" fmla="*/ 118 w 337"/>
                <a:gd name="T25" fmla="*/ 28 h 264"/>
                <a:gd name="T26" fmla="*/ 93 w 337"/>
                <a:gd name="T27" fmla="*/ 32 h 264"/>
                <a:gd name="T28" fmla="*/ 112 w 337"/>
                <a:gd name="T29" fmla="*/ 11 h 264"/>
                <a:gd name="T30" fmla="*/ 296 w 337"/>
                <a:gd name="T31" fmla="*/ 112 h 264"/>
                <a:gd name="T32" fmla="*/ 305 w 337"/>
                <a:gd name="T33" fmla="*/ 139 h 264"/>
                <a:gd name="T34" fmla="*/ 328 w 337"/>
                <a:gd name="T35" fmla="*/ 118 h 264"/>
                <a:gd name="T36" fmla="*/ 309 w 337"/>
                <a:gd name="T37" fmla="*/ 131 h 264"/>
                <a:gd name="T38" fmla="*/ 15 w 337"/>
                <a:gd name="T39" fmla="*/ 229 h 264"/>
                <a:gd name="T40" fmla="*/ 17 w 337"/>
                <a:gd name="T41" fmla="*/ 263 h 264"/>
                <a:gd name="T42" fmla="*/ 29 w 337"/>
                <a:gd name="T43" fmla="*/ 245 h 264"/>
                <a:gd name="T44" fmla="*/ 50 w 337"/>
                <a:gd name="T45" fmla="*/ 243 h 264"/>
                <a:gd name="T46" fmla="*/ 22 w 337"/>
                <a:gd name="T47" fmla="*/ 230 h 264"/>
                <a:gd name="T48" fmla="*/ 97 w 337"/>
                <a:gd name="T49" fmla="*/ 92 h 264"/>
                <a:gd name="T50" fmla="*/ 104 w 337"/>
                <a:gd name="T51" fmla="*/ 193 h 264"/>
                <a:gd name="T52" fmla="*/ 238 w 337"/>
                <a:gd name="T53" fmla="*/ 145 h 264"/>
                <a:gd name="T54" fmla="*/ 198 w 337"/>
                <a:gd name="T55" fmla="*/ 101 h 264"/>
                <a:gd name="T56" fmla="*/ 121 w 337"/>
                <a:gd name="T57" fmla="*/ 94 h 264"/>
                <a:gd name="T58" fmla="*/ 133 w 337"/>
                <a:gd name="T59" fmla="*/ 75 h 264"/>
                <a:gd name="T60" fmla="*/ 100 w 337"/>
                <a:gd name="T61" fmla="*/ 84 h 264"/>
                <a:gd name="T62" fmla="*/ 96 w 337"/>
                <a:gd name="T63" fmla="*/ 197 h 264"/>
                <a:gd name="T64" fmla="*/ 50 w 337"/>
                <a:gd name="T65" fmla="*/ 219 h 264"/>
                <a:gd name="T66" fmla="*/ 246 w 337"/>
                <a:gd name="T67" fmla="*/ 119 h 264"/>
                <a:gd name="T68" fmla="*/ 267 w 337"/>
                <a:gd name="T69" fmla="*/ 136 h 264"/>
                <a:gd name="T70" fmla="*/ 246 w 337"/>
                <a:gd name="T71" fmla="*/ 119 h 264"/>
                <a:gd name="T72" fmla="*/ 321 w 337"/>
                <a:gd name="T73" fmla="*/ 124 h 264"/>
                <a:gd name="T74" fmla="*/ 323 w 337"/>
                <a:gd name="T75" fmla="*/ 130 h 264"/>
                <a:gd name="T76" fmla="*/ 18 w 337"/>
                <a:gd name="T77" fmla="*/ 237 h 264"/>
                <a:gd name="T78" fmla="*/ 13 w 337"/>
                <a:gd name="T79" fmla="*/ 251 h 264"/>
                <a:gd name="T80" fmla="*/ 18 w 337"/>
                <a:gd name="T81" fmla="*/ 23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264">
                  <a:moveTo>
                    <a:pt x="108" y="48"/>
                  </a:moveTo>
                  <a:cubicBezTo>
                    <a:pt x="109" y="47"/>
                    <a:pt x="110" y="47"/>
                    <a:pt x="111" y="48"/>
                  </a:cubicBezTo>
                  <a:cubicBezTo>
                    <a:pt x="112" y="48"/>
                    <a:pt x="113" y="49"/>
                    <a:pt x="113" y="49"/>
                  </a:cubicBezTo>
                  <a:cubicBezTo>
                    <a:pt x="114" y="49"/>
                    <a:pt x="114" y="50"/>
                    <a:pt x="114" y="50"/>
                  </a:cubicBezTo>
                  <a:cubicBezTo>
                    <a:pt x="120" y="58"/>
                    <a:pt x="138" y="66"/>
                    <a:pt x="147" y="71"/>
                  </a:cubicBezTo>
                  <a:cubicBezTo>
                    <a:pt x="165" y="79"/>
                    <a:pt x="184" y="86"/>
                    <a:pt x="203" y="94"/>
                  </a:cubicBezTo>
                  <a:cubicBezTo>
                    <a:pt x="219" y="100"/>
                    <a:pt x="235" y="106"/>
                    <a:pt x="251" y="113"/>
                  </a:cubicBezTo>
                  <a:cubicBezTo>
                    <a:pt x="262" y="118"/>
                    <a:pt x="276" y="124"/>
                    <a:pt x="285" y="132"/>
                  </a:cubicBezTo>
                  <a:cubicBezTo>
                    <a:pt x="288" y="134"/>
                    <a:pt x="287" y="139"/>
                    <a:pt x="284" y="140"/>
                  </a:cubicBezTo>
                  <a:cubicBezTo>
                    <a:pt x="284" y="140"/>
                    <a:pt x="284" y="140"/>
                    <a:pt x="284" y="140"/>
                  </a:cubicBezTo>
                  <a:cubicBezTo>
                    <a:pt x="244" y="153"/>
                    <a:pt x="205" y="165"/>
                    <a:pt x="165" y="179"/>
                  </a:cubicBezTo>
                  <a:cubicBezTo>
                    <a:pt x="146" y="186"/>
                    <a:pt x="127" y="193"/>
                    <a:pt x="109" y="201"/>
                  </a:cubicBezTo>
                  <a:cubicBezTo>
                    <a:pt x="87" y="210"/>
                    <a:pt x="66" y="220"/>
                    <a:pt x="46" y="231"/>
                  </a:cubicBezTo>
                  <a:cubicBezTo>
                    <a:pt x="43" y="232"/>
                    <a:pt x="40" y="229"/>
                    <a:pt x="40" y="226"/>
                  </a:cubicBezTo>
                  <a:cubicBezTo>
                    <a:pt x="41" y="213"/>
                    <a:pt x="45" y="200"/>
                    <a:pt x="49" y="188"/>
                  </a:cubicBezTo>
                  <a:cubicBezTo>
                    <a:pt x="54" y="173"/>
                    <a:pt x="60" y="158"/>
                    <a:pt x="66" y="144"/>
                  </a:cubicBezTo>
                  <a:cubicBezTo>
                    <a:pt x="73" y="126"/>
                    <a:pt x="81" y="108"/>
                    <a:pt x="89" y="90"/>
                  </a:cubicBezTo>
                  <a:cubicBezTo>
                    <a:pt x="92" y="83"/>
                    <a:pt x="95" y="75"/>
                    <a:pt x="98" y="68"/>
                  </a:cubicBezTo>
                  <a:cubicBezTo>
                    <a:pt x="100" y="63"/>
                    <a:pt x="102" y="57"/>
                    <a:pt x="104" y="52"/>
                  </a:cubicBezTo>
                  <a:cubicBezTo>
                    <a:pt x="104" y="49"/>
                    <a:pt x="106" y="48"/>
                    <a:pt x="108" y="48"/>
                  </a:cubicBezTo>
                  <a:close/>
                  <a:moveTo>
                    <a:pt x="112" y="11"/>
                  </a:moveTo>
                  <a:cubicBezTo>
                    <a:pt x="116" y="15"/>
                    <a:pt x="109" y="20"/>
                    <a:pt x="105" y="16"/>
                  </a:cubicBezTo>
                  <a:cubicBezTo>
                    <a:pt x="105" y="15"/>
                    <a:pt x="104" y="14"/>
                    <a:pt x="103" y="14"/>
                  </a:cubicBezTo>
                  <a:cubicBezTo>
                    <a:pt x="101" y="15"/>
                    <a:pt x="100" y="21"/>
                    <a:pt x="100" y="23"/>
                  </a:cubicBezTo>
                  <a:cubicBezTo>
                    <a:pt x="99" y="26"/>
                    <a:pt x="100" y="29"/>
                    <a:pt x="103" y="30"/>
                  </a:cubicBezTo>
                  <a:cubicBezTo>
                    <a:pt x="108" y="34"/>
                    <a:pt x="114" y="33"/>
                    <a:pt x="118" y="28"/>
                  </a:cubicBezTo>
                  <a:cubicBezTo>
                    <a:pt x="121" y="24"/>
                    <a:pt x="127" y="29"/>
                    <a:pt x="124" y="33"/>
                  </a:cubicBezTo>
                  <a:cubicBezTo>
                    <a:pt x="117" y="44"/>
                    <a:pt x="100" y="44"/>
                    <a:pt x="93" y="32"/>
                  </a:cubicBezTo>
                  <a:cubicBezTo>
                    <a:pt x="91" y="28"/>
                    <a:pt x="91" y="24"/>
                    <a:pt x="92" y="21"/>
                  </a:cubicBezTo>
                  <a:cubicBezTo>
                    <a:pt x="93" y="9"/>
                    <a:pt x="102" y="0"/>
                    <a:pt x="112" y="11"/>
                  </a:cubicBezTo>
                  <a:close/>
                  <a:moveTo>
                    <a:pt x="309" y="131"/>
                  </a:moveTo>
                  <a:cubicBezTo>
                    <a:pt x="303" y="126"/>
                    <a:pt x="296" y="119"/>
                    <a:pt x="296" y="112"/>
                  </a:cubicBezTo>
                  <a:cubicBezTo>
                    <a:pt x="295" y="106"/>
                    <a:pt x="287" y="107"/>
                    <a:pt x="287" y="112"/>
                  </a:cubicBezTo>
                  <a:cubicBezTo>
                    <a:pt x="288" y="123"/>
                    <a:pt x="298" y="132"/>
                    <a:pt x="305" y="139"/>
                  </a:cubicBezTo>
                  <a:cubicBezTo>
                    <a:pt x="305" y="140"/>
                    <a:pt x="306" y="141"/>
                    <a:pt x="307" y="142"/>
                  </a:cubicBezTo>
                  <a:cubicBezTo>
                    <a:pt x="321" y="153"/>
                    <a:pt x="337" y="131"/>
                    <a:pt x="328" y="118"/>
                  </a:cubicBezTo>
                  <a:cubicBezTo>
                    <a:pt x="324" y="112"/>
                    <a:pt x="318" y="115"/>
                    <a:pt x="314" y="119"/>
                  </a:cubicBezTo>
                  <a:cubicBezTo>
                    <a:pt x="311" y="123"/>
                    <a:pt x="310" y="127"/>
                    <a:pt x="309" y="131"/>
                  </a:cubicBezTo>
                  <a:close/>
                  <a:moveTo>
                    <a:pt x="18" y="229"/>
                  </a:moveTo>
                  <a:cubicBezTo>
                    <a:pt x="17" y="229"/>
                    <a:pt x="16" y="229"/>
                    <a:pt x="15" y="229"/>
                  </a:cubicBezTo>
                  <a:cubicBezTo>
                    <a:pt x="3" y="233"/>
                    <a:pt x="0" y="252"/>
                    <a:pt x="8" y="260"/>
                  </a:cubicBezTo>
                  <a:cubicBezTo>
                    <a:pt x="10" y="263"/>
                    <a:pt x="13" y="264"/>
                    <a:pt x="17" y="263"/>
                  </a:cubicBezTo>
                  <a:cubicBezTo>
                    <a:pt x="23" y="263"/>
                    <a:pt x="27" y="257"/>
                    <a:pt x="28" y="251"/>
                  </a:cubicBezTo>
                  <a:cubicBezTo>
                    <a:pt x="29" y="249"/>
                    <a:pt x="29" y="247"/>
                    <a:pt x="29" y="245"/>
                  </a:cubicBezTo>
                  <a:cubicBezTo>
                    <a:pt x="35" y="248"/>
                    <a:pt x="42" y="250"/>
                    <a:pt x="49" y="251"/>
                  </a:cubicBezTo>
                  <a:cubicBezTo>
                    <a:pt x="54" y="251"/>
                    <a:pt x="56" y="243"/>
                    <a:pt x="50" y="243"/>
                  </a:cubicBezTo>
                  <a:cubicBezTo>
                    <a:pt x="40" y="242"/>
                    <a:pt x="31" y="238"/>
                    <a:pt x="24" y="231"/>
                  </a:cubicBezTo>
                  <a:cubicBezTo>
                    <a:pt x="23" y="231"/>
                    <a:pt x="23" y="230"/>
                    <a:pt x="22" y="230"/>
                  </a:cubicBezTo>
                  <a:cubicBezTo>
                    <a:pt x="21" y="228"/>
                    <a:pt x="19" y="228"/>
                    <a:pt x="18" y="229"/>
                  </a:cubicBezTo>
                  <a:close/>
                  <a:moveTo>
                    <a:pt x="97" y="92"/>
                  </a:moveTo>
                  <a:cubicBezTo>
                    <a:pt x="87" y="119"/>
                    <a:pt x="75" y="146"/>
                    <a:pt x="65" y="173"/>
                  </a:cubicBezTo>
                  <a:cubicBezTo>
                    <a:pt x="84" y="171"/>
                    <a:pt x="94" y="176"/>
                    <a:pt x="104" y="193"/>
                  </a:cubicBezTo>
                  <a:cubicBezTo>
                    <a:pt x="116" y="188"/>
                    <a:pt x="128" y="183"/>
                    <a:pt x="141" y="178"/>
                  </a:cubicBezTo>
                  <a:cubicBezTo>
                    <a:pt x="173" y="166"/>
                    <a:pt x="206" y="155"/>
                    <a:pt x="238" y="145"/>
                  </a:cubicBezTo>
                  <a:cubicBezTo>
                    <a:pt x="231" y="138"/>
                    <a:pt x="230" y="123"/>
                    <a:pt x="237" y="115"/>
                  </a:cubicBezTo>
                  <a:cubicBezTo>
                    <a:pt x="224" y="110"/>
                    <a:pt x="211" y="106"/>
                    <a:pt x="198" y="101"/>
                  </a:cubicBezTo>
                  <a:cubicBezTo>
                    <a:pt x="178" y="94"/>
                    <a:pt x="159" y="87"/>
                    <a:pt x="140" y="78"/>
                  </a:cubicBezTo>
                  <a:cubicBezTo>
                    <a:pt x="137" y="86"/>
                    <a:pt x="128" y="91"/>
                    <a:pt x="121" y="94"/>
                  </a:cubicBezTo>
                  <a:cubicBezTo>
                    <a:pt x="113" y="96"/>
                    <a:pt x="104" y="97"/>
                    <a:pt x="97" y="92"/>
                  </a:cubicBezTo>
                  <a:close/>
                  <a:moveTo>
                    <a:pt x="133" y="75"/>
                  </a:moveTo>
                  <a:cubicBezTo>
                    <a:pt x="125" y="70"/>
                    <a:pt x="116" y="65"/>
                    <a:pt x="110" y="59"/>
                  </a:cubicBezTo>
                  <a:cubicBezTo>
                    <a:pt x="107" y="68"/>
                    <a:pt x="104" y="76"/>
                    <a:pt x="100" y="84"/>
                  </a:cubicBezTo>
                  <a:cubicBezTo>
                    <a:pt x="110" y="91"/>
                    <a:pt x="127" y="84"/>
                    <a:pt x="133" y="75"/>
                  </a:cubicBezTo>
                  <a:close/>
                  <a:moveTo>
                    <a:pt x="96" y="197"/>
                  </a:moveTo>
                  <a:cubicBezTo>
                    <a:pt x="89" y="186"/>
                    <a:pt x="75" y="180"/>
                    <a:pt x="62" y="181"/>
                  </a:cubicBezTo>
                  <a:cubicBezTo>
                    <a:pt x="58" y="194"/>
                    <a:pt x="53" y="206"/>
                    <a:pt x="50" y="219"/>
                  </a:cubicBezTo>
                  <a:cubicBezTo>
                    <a:pt x="65" y="211"/>
                    <a:pt x="80" y="204"/>
                    <a:pt x="96" y="197"/>
                  </a:cubicBezTo>
                  <a:close/>
                  <a:moveTo>
                    <a:pt x="246" y="119"/>
                  </a:moveTo>
                  <a:cubicBezTo>
                    <a:pt x="237" y="123"/>
                    <a:pt x="240" y="140"/>
                    <a:pt x="249" y="142"/>
                  </a:cubicBezTo>
                  <a:cubicBezTo>
                    <a:pt x="255" y="140"/>
                    <a:pt x="261" y="138"/>
                    <a:pt x="267" y="136"/>
                  </a:cubicBezTo>
                  <a:cubicBezTo>
                    <a:pt x="269" y="135"/>
                    <a:pt x="272" y="134"/>
                    <a:pt x="275" y="133"/>
                  </a:cubicBezTo>
                  <a:cubicBezTo>
                    <a:pt x="266" y="128"/>
                    <a:pt x="256" y="123"/>
                    <a:pt x="246" y="119"/>
                  </a:cubicBezTo>
                  <a:close/>
                  <a:moveTo>
                    <a:pt x="316" y="136"/>
                  </a:moveTo>
                  <a:cubicBezTo>
                    <a:pt x="316" y="132"/>
                    <a:pt x="318" y="127"/>
                    <a:pt x="321" y="124"/>
                  </a:cubicBezTo>
                  <a:cubicBezTo>
                    <a:pt x="321" y="124"/>
                    <a:pt x="322" y="124"/>
                    <a:pt x="322" y="124"/>
                  </a:cubicBezTo>
                  <a:cubicBezTo>
                    <a:pt x="322" y="125"/>
                    <a:pt x="323" y="129"/>
                    <a:pt x="323" y="130"/>
                  </a:cubicBezTo>
                  <a:cubicBezTo>
                    <a:pt x="322" y="133"/>
                    <a:pt x="319" y="136"/>
                    <a:pt x="316" y="136"/>
                  </a:cubicBezTo>
                  <a:close/>
                  <a:moveTo>
                    <a:pt x="18" y="237"/>
                  </a:moveTo>
                  <a:cubicBezTo>
                    <a:pt x="22" y="242"/>
                    <a:pt x="22" y="249"/>
                    <a:pt x="18" y="254"/>
                  </a:cubicBezTo>
                  <a:cubicBezTo>
                    <a:pt x="16" y="257"/>
                    <a:pt x="14" y="253"/>
                    <a:pt x="13" y="251"/>
                  </a:cubicBezTo>
                  <a:cubicBezTo>
                    <a:pt x="10" y="246"/>
                    <a:pt x="12" y="239"/>
                    <a:pt x="18" y="237"/>
                  </a:cubicBezTo>
                  <a:cubicBezTo>
                    <a:pt x="18" y="237"/>
                    <a:pt x="18" y="237"/>
                    <a:pt x="18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691887" y="3029038"/>
              <a:ext cx="523028" cy="485573"/>
            </a:xfrm>
            <a:custGeom>
              <a:avLst/>
              <a:gdLst>
                <a:gd name="T0" fmla="*/ 83 w 165"/>
                <a:gd name="T1" fmla="*/ 41 h 153"/>
                <a:gd name="T2" fmla="*/ 83 w 165"/>
                <a:gd name="T3" fmla="*/ 41 h 153"/>
                <a:gd name="T4" fmla="*/ 83 w 165"/>
                <a:gd name="T5" fmla="*/ 41 h 153"/>
                <a:gd name="T6" fmla="*/ 84 w 165"/>
                <a:gd name="T7" fmla="*/ 41 h 153"/>
                <a:gd name="T8" fmla="*/ 87 w 165"/>
                <a:gd name="T9" fmla="*/ 41 h 153"/>
                <a:gd name="T10" fmla="*/ 108 w 165"/>
                <a:gd name="T11" fmla="*/ 48 h 153"/>
                <a:gd name="T12" fmla="*/ 127 w 165"/>
                <a:gd name="T13" fmla="*/ 84 h 153"/>
                <a:gd name="T14" fmla="*/ 101 w 165"/>
                <a:gd name="T15" fmla="*/ 120 h 153"/>
                <a:gd name="T16" fmla="*/ 80 w 165"/>
                <a:gd name="T17" fmla="*/ 121 h 153"/>
                <a:gd name="T18" fmla="*/ 45 w 165"/>
                <a:gd name="T19" fmla="*/ 69 h 153"/>
                <a:gd name="T20" fmla="*/ 83 w 165"/>
                <a:gd name="T21" fmla="*/ 41 h 153"/>
                <a:gd name="T22" fmla="*/ 118 w 165"/>
                <a:gd name="T23" fmla="*/ 120 h 153"/>
                <a:gd name="T24" fmla="*/ 129 w 165"/>
                <a:gd name="T25" fmla="*/ 131 h 153"/>
                <a:gd name="T26" fmla="*/ 134 w 165"/>
                <a:gd name="T27" fmla="*/ 125 h 153"/>
                <a:gd name="T28" fmla="*/ 124 w 165"/>
                <a:gd name="T29" fmla="*/ 115 h 153"/>
                <a:gd name="T30" fmla="*/ 118 w 165"/>
                <a:gd name="T31" fmla="*/ 120 h 153"/>
                <a:gd name="T32" fmla="*/ 45 w 165"/>
                <a:gd name="T33" fmla="*/ 110 h 153"/>
                <a:gd name="T34" fmla="*/ 35 w 165"/>
                <a:gd name="T35" fmla="*/ 129 h 153"/>
                <a:gd name="T36" fmla="*/ 41 w 165"/>
                <a:gd name="T37" fmla="*/ 133 h 153"/>
                <a:gd name="T38" fmla="*/ 52 w 165"/>
                <a:gd name="T39" fmla="*/ 113 h 153"/>
                <a:gd name="T40" fmla="*/ 45 w 165"/>
                <a:gd name="T41" fmla="*/ 110 h 153"/>
                <a:gd name="T42" fmla="*/ 35 w 165"/>
                <a:gd name="T43" fmla="*/ 39 h 153"/>
                <a:gd name="T44" fmla="*/ 47 w 165"/>
                <a:gd name="T45" fmla="*/ 46 h 153"/>
                <a:gd name="T46" fmla="*/ 50 w 165"/>
                <a:gd name="T47" fmla="*/ 40 h 153"/>
                <a:gd name="T48" fmla="*/ 39 w 165"/>
                <a:gd name="T49" fmla="*/ 32 h 153"/>
                <a:gd name="T50" fmla="*/ 35 w 165"/>
                <a:gd name="T51" fmla="*/ 39 h 153"/>
                <a:gd name="T52" fmla="*/ 125 w 165"/>
                <a:gd name="T53" fmla="*/ 50 h 153"/>
                <a:gd name="T54" fmla="*/ 131 w 165"/>
                <a:gd name="T55" fmla="*/ 43 h 153"/>
                <a:gd name="T56" fmla="*/ 125 w 165"/>
                <a:gd name="T57" fmla="*/ 39 h 153"/>
                <a:gd name="T58" fmla="*/ 120 w 165"/>
                <a:gd name="T59" fmla="*/ 44 h 153"/>
                <a:gd name="T60" fmla="*/ 125 w 165"/>
                <a:gd name="T61" fmla="*/ 50 h 153"/>
                <a:gd name="T62" fmla="*/ 138 w 165"/>
                <a:gd name="T63" fmla="*/ 82 h 153"/>
                <a:gd name="T64" fmla="*/ 141 w 165"/>
                <a:gd name="T65" fmla="*/ 76 h 153"/>
                <a:gd name="T66" fmla="*/ 158 w 165"/>
                <a:gd name="T67" fmla="*/ 76 h 153"/>
                <a:gd name="T68" fmla="*/ 160 w 165"/>
                <a:gd name="T69" fmla="*/ 83 h 153"/>
                <a:gd name="T70" fmla="*/ 138 w 165"/>
                <a:gd name="T71" fmla="*/ 82 h 153"/>
                <a:gd name="T72" fmla="*/ 6 w 165"/>
                <a:gd name="T73" fmla="*/ 82 h 153"/>
                <a:gd name="T74" fmla="*/ 19 w 165"/>
                <a:gd name="T75" fmla="*/ 80 h 153"/>
                <a:gd name="T76" fmla="*/ 35 w 165"/>
                <a:gd name="T77" fmla="*/ 80 h 153"/>
                <a:gd name="T78" fmla="*/ 34 w 165"/>
                <a:gd name="T79" fmla="*/ 72 h 153"/>
                <a:gd name="T80" fmla="*/ 18 w 165"/>
                <a:gd name="T81" fmla="*/ 73 h 153"/>
                <a:gd name="T82" fmla="*/ 4 w 165"/>
                <a:gd name="T83" fmla="*/ 75 h 153"/>
                <a:gd name="T84" fmla="*/ 6 w 165"/>
                <a:gd name="T85" fmla="*/ 82 h 153"/>
                <a:gd name="T86" fmla="*/ 79 w 165"/>
                <a:gd name="T87" fmla="*/ 135 h 153"/>
                <a:gd name="T88" fmla="*/ 87 w 165"/>
                <a:gd name="T89" fmla="*/ 135 h 153"/>
                <a:gd name="T90" fmla="*/ 87 w 165"/>
                <a:gd name="T91" fmla="*/ 149 h 153"/>
                <a:gd name="T92" fmla="*/ 79 w 165"/>
                <a:gd name="T93" fmla="*/ 149 h 153"/>
                <a:gd name="T94" fmla="*/ 79 w 165"/>
                <a:gd name="T95" fmla="*/ 135 h 153"/>
                <a:gd name="T96" fmla="*/ 76 w 165"/>
                <a:gd name="T97" fmla="*/ 5 h 153"/>
                <a:gd name="T98" fmla="*/ 83 w 165"/>
                <a:gd name="T99" fmla="*/ 7 h 153"/>
                <a:gd name="T100" fmla="*/ 86 w 165"/>
                <a:gd name="T101" fmla="*/ 28 h 153"/>
                <a:gd name="T102" fmla="*/ 79 w 165"/>
                <a:gd name="T103" fmla="*/ 30 h 153"/>
                <a:gd name="T104" fmla="*/ 76 w 165"/>
                <a:gd name="T105" fmla="*/ 5 h 153"/>
                <a:gd name="T106" fmla="*/ 84 w 165"/>
                <a:gd name="T107" fmla="*/ 49 h 153"/>
                <a:gd name="T108" fmla="*/ 52 w 165"/>
                <a:gd name="T109" fmla="*/ 71 h 153"/>
                <a:gd name="T110" fmla="*/ 80 w 165"/>
                <a:gd name="T111" fmla="*/ 113 h 153"/>
                <a:gd name="T112" fmla="*/ 89 w 165"/>
                <a:gd name="T113" fmla="*/ 114 h 153"/>
                <a:gd name="T114" fmla="*/ 120 w 165"/>
                <a:gd name="T115" fmla="*/ 83 h 153"/>
                <a:gd name="T116" fmla="*/ 94 w 165"/>
                <a:gd name="T117" fmla="*/ 51 h 153"/>
                <a:gd name="T118" fmla="*/ 92 w 165"/>
                <a:gd name="T119" fmla="*/ 50 h 153"/>
                <a:gd name="T120" fmla="*/ 91 w 165"/>
                <a:gd name="T121" fmla="*/ 50 h 153"/>
                <a:gd name="T122" fmla="*/ 84 w 165"/>
                <a:gd name="T123" fmla="*/ 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" h="153"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4" y="41"/>
                    <a:pt x="84" y="41"/>
                  </a:cubicBezTo>
                  <a:cubicBezTo>
                    <a:pt x="85" y="41"/>
                    <a:pt x="86" y="41"/>
                    <a:pt x="87" y="41"/>
                  </a:cubicBezTo>
                  <a:cubicBezTo>
                    <a:pt x="94" y="42"/>
                    <a:pt x="102" y="44"/>
                    <a:pt x="108" y="48"/>
                  </a:cubicBezTo>
                  <a:cubicBezTo>
                    <a:pt x="122" y="55"/>
                    <a:pt x="129" y="68"/>
                    <a:pt x="127" y="84"/>
                  </a:cubicBezTo>
                  <a:cubicBezTo>
                    <a:pt x="126" y="99"/>
                    <a:pt x="116" y="114"/>
                    <a:pt x="101" y="120"/>
                  </a:cubicBezTo>
                  <a:cubicBezTo>
                    <a:pt x="94" y="122"/>
                    <a:pt x="87" y="123"/>
                    <a:pt x="80" y="121"/>
                  </a:cubicBezTo>
                  <a:cubicBezTo>
                    <a:pt x="58" y="115"/>
                    <a:pt x="39" y="93"/>
                    <a:pt x="45" y="69"/>
                  </a:cubicBezTo>
                  <a:cubicBezTo>
                    <a:pt x="50" y="54"/>
                    <a:pt x="66" y="41"/>
                    <a:pt x="83" y="41"/>
                  </a:cubicBezTo>
                  <a:close/>
                  <a:moveTo>
                    <a:pt x="118" y="120"/>
                  </a:moveTo>
                  <a:cubicBezTo>
                    <a:pt x="121" y="124"/>
                    <a:pt x="125" y="128"/>
                    <a:pt x="129" y="131"/>
                  </a:cubicBezTo>
                  <a:cubicBezTo>
                    <a:pt x="132" y="134"/>
                    <a:pt x="137" y="128"/>
                    <a:pt x="134" y="125"/>
                  </a:cubicBezTo>
                  <a:cubicBezTo>
                    <a:pt x="130" y="122"/>
                    <a:pt x="127" y="119"/>
                    <a:pt x="124" y="115"/>
                  </a:cubicBezTo>
                  <a:cubicBezTo>
                    <a:pt x="121" y="112"/>
                    <a:pt x="115" y="117"/>
                    <a:pt x="118" y="120"/>
                  </a:cubicBezTo>
                  <a:close/>
                  <a:moveTo>
                    <a:pt x="45" y="110"/>
                  </a:moveTo>
                  <a:cubicBezTo>
                    <a:pt x="42" y="117"/>
                    <a:pt x="39" y="123"/>
                    <a:pt x="35" y="129"/>
                  </a:cubicBezTo>
                  <a:cubicBezTo>
                    <a:pt x="32" y="133"/>
                    <a:pt x="38" y="137"/>
                    <a:pt x="41" y="133"/>
                  </a:cubicBezTo>
                  <a:cubicBezTo>
                    <a:pt x="45" y="127"/>
                    <a:pt x="49" y="120"/>
                    <a:pt x="52" y="113"/>
                  </a:cubicBezTo>
                  <a:cubicBezTo>
                    <a:pt x="54" y="109"/>
                    <a:pt x="47" y="106"/>
                    <a:pt x="45" y="110"/>
                  </a:cubicBezTo>
                  <a:close/>
                  <a:moveTo>
                    <a:pt x="35" y="39"/>
                  </a:moveTo>
                  <a:cubicBezTo>
                    <a:pt x="39" y="41"/>
                    <a:pt x="43" y="44"/>
                    <a:pt x="47" y="46"/>
                  </a:cubicBezTo>
                  <a:cubicBezTo>
                    <a:pt x="51" y="49"/>
                    <a:pt x="55" y="43"/>
                    <a:pt x="50" y="40"/>
                  </a:cubicBezTo>
                  <a:cubicBezTo>
                    <a:pt x="47" y="38"/>
                    <a:pt x="43" y="35"/>
                    <a:pt x="39" y="32"/>
                  </a:cubicBezTo>
                  <a:cubicBezTo>
                    <a:pt x="35" y="30"/>
                    <a:pt x="31" y="36"/>
                    <a:pt x="35" y="39"/>
                  </a:cubicBezTo>
                  <a:close/>
                  <a:moveTo>
                    <a:pt x="125" y="50"/>
                  </a:moveTo>
                  <a:cubicBezTo>
                    <a:pt x="127" y="48"/>
                    <a:pt x="129" y="45"/>
                    <a:pt x="131" y="43"/>
                  </a:cubicBezTo>
                  <a:cubicBezTo>
                    <a:pt x="134" y="39"/>
                    <a:pt x="128" y="35"/>
                    <a:pt x="125" y="39"/>
                  </a:cubicBezTo>
                  <a:cubicBezTo>
                    <a:pt x="123" y="41"/>
                    <a:pt x="122" y="43"/>
                    <a:pt x="120" y="44"/>
                  </a:cubicBezTo>
                  <a:cubicBezTo>
                    <a:pt x="117" y="48"/>
                    <a:pt x="122" y="53"/>
                    <a:pt x="125" y="50"/>
                  </a:cubicBezTo>
                  <a:close/>
                  <a:moveTo>
                    <a:pt x="138" y="82"/>
                  </a:moveTo>
                  <a:cubicBezTo>
                    <a:pt x="134" y="80"/>
                    <a:pt x="137" y="74"/>
                    <a:pt x="141" y="76"/>
                  </a:cubicBezTo>
                  <a:cubicBezTo>
                    <a:pt x="146" y="78"/>
                    <a:pt x="153" y="78"/>
                    <a:pt x="158" y="76"/>
                  </a:cubicBezTo>
                  <a:cubicBezTo>
                    <a:pt x="163" y="75"/>
                    <a:pt x="165" y="82"/>
                    <a:pt x="160" y="83"/>
                  </a:cubicBezTo>
                  <a:cubicBezTo>
                    <a:pt x="153" y="86"/>
                    <a:pt x="144" y="86"/>
                    <a:pt x="138" y="82"/>
                  </a:cubicBezTo>
                  <a:close/>
                  <a:moveTo>
                    <a:pt x="6" y="82"/>
                  </a:moveTo>
                  <a:cubicBezTo>
                    <a:pt x="10" y="80"/>
                    <a:pt x="15" y="81"/>
                    <a:pt x="19" y="80"/>
                  </a:cubicBezTo>
                  <a:cubicBezTo>
                    <a:pt x="24" y="80"/>
                    <a:pt x="30" y="80"/>
                    <a:pt x="35" y="80"/>
                  </a:cubicBezTo>
                  <a:cubicBezTo>
                    <a:pt x="39" y="79"/>
                    <a:pt x="39" y="72"/>
                    <a:pt x="34" y="72"/>
                  </a:cubicBezTo>
                  <a:cubicBezTo>
                    <a:pt x="29" y="73"/>
                    <a:pt x="23" y="73"/>
                    <a:pt x="18" y="73"/>
                  </a:cubicBezTo>
                  <a:cubicBezTo>
                    <a:pt x="13" y="73"/>
                    <a:pt x="8" y="73"/>
                    <a:pt x="4" y="75"/>
                  </a:cubicBezTo>
                  <a:cubicBezTo>
                    <a:pt x="0" y="76"/>
                    <a:pt x="2" y="83"/>
                    <a:pt x="6" y="82"/>
                  </a:cubicBezTo>
                  <a:close/>
                  <a:moveTo>
                    <a:pt x="79" y="135"/>
                  </a:moveTo>
                  <a:cubicBezTo>
                    <a:pt x="79" y="130"/>
                    <a:pt x="87" y="130"/>
                    <a:pt x="87" y="135"/>
                  </a:cubicBezTo>
                  <a:cubicBezTo>
                    <a:pt x="87" y="139"/>
                    <a:pt x="87" y="144"/>
                    <a:pt x="87" y="149"/>
                  </a:cubicBezTo>
                  <a:cubicBezTo>
                    <a:pt x="87" y="153"/>
                    <a:pt x="79" y="153"/>
                    <a:pt x="79" y="149"/>
                  </a:cubicBezTo>
                  <a:cubicBezTo>
                    <a:pt x="79" y="144"/>
                    <a:pt x="79" y="139"/>
                    <a:pt x="79" y="135"/>
                  </a:cubicBezTo>
                  <a:close/>
                  <a:moveTo>
                    <a:pt x="76" y="5"/>
                  </a:moveTo>
                  <a:cubicBezTo>
                    <a:pt x="77" y="0"/>
                    <a:pt x="84" y="2"/>
                    <a:pt x="83" y="7"/>
                  </a:cubicBezTo>
                  <a:cubicBezTo>
                    <a:pt x="81" y="14"/>
                    <a:pt x="84" y="21"/>
                    <a:pt x="86" y="28"/>
                  </a:cubicBezTo>
                  <a:cubicBezTo>
                    <a:pt x="87" y="32"/>
                    <a:pt x="80" y="34"/>
                    <a:pt x="79" y="30"/>
                  </a:cubicBezTo>
                  <a:cubicBezTo>
                    <a:pt x="76" y="22"/>
                    <a:pt x="74" y="13"/>
                    <a:pt x="76" y="5"/>
                  </a:cubicBezTo>
                  <a:close/>
                  <a:moveTo>
                    <a:pt x="84" y="49"/>
                  </a:moveTo>
                  <a:cubicBezTo>
                    <a:pt x="71" y="48"/>
                    <a:pt x="55" y="58"/>
                    <a:pt x="52" y="71"/>
                  </a:cubicBezTo>
                  <a:cubicBezTo>
                    <a:pt x="49" y="90"/>
                    <a:pt x="62" y="108"/>
                    <a:pt x="80" y="113"/>
                  </a:cubicBezTo>
                  <a:cubicBezTo>
                    <a:pt x="83" y="114"/>
                    <a:pt x="86" y="114"/>
                    <a:pt x="89" y="114"/>
                  </a:cubicBezTo>
                  <a:cubicBezTo>
                    <a:pt x="106" y="113"/>
                    <a:pt x="120" y="101"/>
                    <a:pt x="120" y="83"/>
                  </a:cubicBezTo>
                  <a:cubicBezTo>
                    <a:pt x="120" y="66"/>
                    <a:pt x="110" y="55"/>
                    <a:pt x="94" y="51"/>
                  </a:cubicBezTo>
                  <a:cubicBezTo>
                    <a:pt x="93" y="51"/>
                    <a:pt x="93" y="51"/>
                    <a:pt x="92" y="50"/>
                  </a:cubicBezTo>
                  <a:cubicBezTo>
                    <a:pt x="92" y="50"/>
                    <a:pt x="91" y="50"/>
                    <a:pt x="91" y="50"/>
                  </a:cubicBezTo>
                  <a:cubicBezTo>
                    <a:pt x="89" y="49"/>
                    <a:pt x="86" y="49"/>
                    <a:pt x="84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50118" y="5957189"/>
              <a:ext cx="516339" cy="377222"/>
            </a:xfrm>
            <a:custGeom>
              <a:avLst/>
              <a:gdLst>
                <a:gd name="T0" fmla="*/ 24 w 163"/>
                <a:gd name="T1" fmla="*/ 88 h 119"/>
                <a:gd name="T2" fmla="*/ 19 w 163"/>
                <a:gd name="T3" fmla="*/ 46 h 119"/>
                <a:gd name="T4" fmla="*/ 95 w 163"/>
                <a:gd name="T5" fmla="*/ 1 h 119"/>
                <a:gd name="T6" fmla="*/ 160 w 163"/>
                <a:gd name="T7" fmla="*/ 52 h 119"/>
                <a:gd name="T8" fmla="*/ 81 w 163"/>
                <a:gd name="T9" fmla="*/ 117 h 119"/>
                <a:gd name="T10" fmla="*/ 4 w 163"/>
                <a:gd name="T11" fmla="*/ 113 h 119"/>
                <a:gd name="T12" fmla="*/ 0 w 163"/>
                <a:gd name="T13" fmla="*/ 110 h 119"/>
                <a:gd name="T14" fmla="*/ 21 w 163"/>
                <a:gd name="T15" fmla="*/ 99 h 119"/>
                <a:gd name="T16" fmla="*/ 112 w 163"/>
                <a:gd name="T17" fmla="*/ 108 h 119"/>
                <a:gd name="T18" fmla="*/ 141 w 163"/>
                <a:gd name="T19" fmla="*/ 29 h 119"/>
                <a:gd name="T20" fmla="*/ 51 w 163"/>
                <a:gd name="T21" fmla="*/ 21 h 119"/>
                <a:gd name="T22" fmla="*/ 23 w 163"/>
                <a:gd name="T23" fmla="*/ 76 h 119"/>
                <a:gd name="T24" fmla="*/ 33 w 163"/>
                <a:gd name="T25" fmla="*/ 84 h 119"/>
                <a:gd name="T26" fmla="*/ 21 w 163"/>
                <a:gd name="T27" fmla="*/ 99 h 119"/>
                <a:gd name="T28" fmla="*/ 123 w 163"/>
                <a:gd name="T29" fmla="*/ 76 h 119"/>
                <a:gd name="T30" fmla="*/ 131 w 163"/>
                <a:gd name="T31" fmla="*/ 74 h 119"/>
                <a:gd name="T32" fmla="*/ 122 w 163"/>
                <a:gd name="T33" fmla="*/ 68 h 119"/>
                <a:gd name="T34" fmla="*/ 123 w 163"/>
                <a:gd name="T35" fmla="*/ 76 h 119"/>
                <a:gd name="T36" fmla="*/ 70 w 163"/>
                <a:gd name="T37" fmla="*/ 89 h 119"/>
                <a:gd name="T38" fmla="*/ 78 w 163"/>
                <a:gd name="T39" fmla="*/ 87 h 119"/>
                <a:gd name="T40" fmla="*/ 69 w 163"/>
                <a:gd name="T41" fmla="*/ 81 h 119"/>
                <a:gd name="T42" fmla="*/ 70 w 163"/>
                <a:gd name="T43" fmla="*/ 89 h 119"/>
                <a:gd name="T44" fmla="*/ 95 w 163"/>
                <a:gd name="T45" fmla="*/ 32 h 119"/>
                <a:gd name="T46" fmla="*/ 95 w 163"/>
                <a:gd name="T47" fmla="*/ 63 h 119"/>
                <a:gd name="T48" fmla="*/ 99 w 163"/>
                <a:gd name="T49" fmla="*/ 40 h 119"/>
                <a:gd name="T50" fmla="*/ 96 w 163"/>
                <a:gd name="T51" fmla="*/ 19 h 119"/>
                <a:gd name="T52" fmla="*/ 71 w 163"/>
                <a:gd name="T53" fmla="*/ 34 h 119"/>
                <a:gd name="T54" fmla="*/ 77 w 163"/>
                <a:gd name="T55" fmla="*/ 26 h 119"/>
                <a:gd name="T56" fmla="*/ 98 w 163"/>
                <a:gd name="T57" fmla="*/ 82 h 119"/>
                <a:gd name="T58" fmla="*/ 106 w 163"/>
                <a:gd name="T59" fmla="*/ 79 h 119"/>
                <a:gd name="T60" fmla="*/ 97 w 163"/>
                <a:gd name="T61" fmla="*/ 74 h 119"/>
                <a:gd name="T62" fmla="*/ 98 w 163"/>
                <a:gd name="T63" fmla="*/ 8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119">
                  <a:moveTo>
                    <a:pt x="1" y="107"/>
                  </a:moveTo>
                  <a:cubicBezTo>
                    <a:pt x="4" y="102"/>
                    <a:pt x="17" y="92"/>
                    <a:pt x="24" y="88"/>
                  </a:cubicBezTo>
                  <a:cubicBezTo>
                    <a:pt x="20" y="85"/>
                    <a:pt x="17" y="82"/>
                    <a:pt x="15" y="79"/>
                  </a:cubicBezTo>
                  <a:cubicBezTo>
                    <a:pt x="10" y="68"/>
                    <a:pt x="14" y="55"/>
                    <a:pt x="19" y="46"/>
                  </a:cubicBezTo>
                  <a:cubicBezTo>
                    <a:pt x="26" y="33"/>
                    <a:pt x="38" y="22"/>
                    <a:pt x="50" y="14"/>
                  </a:cubicBezTo>
                  <a:cubicBezTo>
                    <a:pt x="63" y="6"/>
                    <a:pt x="79" y="0"/>
                    <a:pt x="95" y="1"/>
                  </a:cubicBezTo>
                  <a:cubicBezTo>
                    <a:pt x="115" y="2"/>
                    <a:pt x="132" y="11"/>
                    <a:pt x="146" y="24"/>
                  </a:cubicBezTo>
                  <a:cubicBezTo>
                    <a:pt x="153" y="32"/>
                    <a:pt x="158" y="41"/>
                    <a:pt x="160" y="52"/>
                  </a:cubicBezTo>
                  <a:cubicBezTo>
                    <a:pt x="163" y="72"/>
                    <a:pt x="154" y="91"/>
                    <a:pt x="138" y="103"/>
                  </a:cubicBezTo>
                  <a:cubicBezTo>
                    <a:pt x="122" y="115"/>
                    <a:pt x="101" y="119"/>
                    <a:pt x="81" y="117"/>
                  </a:cubicBezTo>
                  <a:cubicBezTo>
                    <a:pt x="70" y="115"/>
                    <a:pt x="61" y="111"/>
                    <a:pt x="52" y="107"/>
                  </a:cubicBezTo>
                  <a:cubicBezTo>
                    <a:pt x="37" y="100"/>
                    <a:pt x="19" y="107"/>
                    <a:pt x="4" y="113"/>
                  </a:cubicBezTo>
                  <a:cubicBezTo>
                    <a:pt x="4" y="113"/>
                    <a:pt x="3" y="113"/>
                    <a:pt x="2" y="113"/>
                  </a:cubicBezTo>
                  <a:cubicBezTo>
                    <a:pt x="0" y="112"/>
                    <a:pt x="0" y="111"/>
                    <a:pt x="0" y="110"/>
                  </a:cubicBezTo>
                  <a:cubicBezTo>
                    <a:pt x="0" y="109"/>
                    <a:pt x="0" y="108"/>
                    <a:pt x="1" y="107"/>
                  </a:cubicBezTo>
                  <a:close/>
                  <a:moveTo>
                    <a:pt x="21" y="99"/>
                  </a:moveTo>
                  <a:cubicBezTo>
                    <a:pt x="32" y="96"/>
                    <a:pt x="44" y="95"/>
                    <a:pt x="55" y="100"/>
                  </a:cubicBezTo>
                  <a:cubicBezTo>
                    <a:pt x="73" y="109"/>
                    <a:pt x="93" y="113"/>
                    <a:pt x="112" y="108"/>
                  </a:cubicBezTo>
                  <a:cubicBezTo>
                    <a:pt x="131" y="102"/>
                    <a:pt x="146" y="89"/>
                    <a:pt x="152" y="70"/>
                  </a:cubicBezTo>
                  <a:cubicBezTo>
                    <a:pt x="155" y="55"/>
                    <a:pt x="153" y="40"/>
                    <a:pt x="141" y="29"/>
                  </a:cubicBezTo>
                  <a:cubicBezTo>
                    <a:pt x="127" y="17"/>
                    <a:pt x="111" y="9"/>
                    <a:pt x="93" y="8"/>
                  </a:cubicBezTo>
                  <a:cubicBezTo>
                    <a:pt x="78" y="8"/>
                    <a:pt x="63" y="13"/>
                    <a:pt x="51" y="21"/>
                  </a:cubicBezTo>
                  <a:cubicBezTo>
                    <a:pt x="41" y="28"/>
                    <a:pt x="31" y="38"/>
                    <a:pt x="25" y="50"/>
                  </a:cubicBezTo>
                  <a:cubicBezTo>
                    <a:pt x="21" y="57"/>
                    <a:pt x="18" y="68"/>
                    <a:pt x="23" y="76"/>
                  </a:cubicBezTo>
                  <a:cubicBezTo>
                    <a:pt x="25" y="80"/>
                    <a:pt x="28" y="82"/>
                    <a:pt x="32" y="83"/>
                  </a:cubicBezTo>
                  <a:cubicBezTo>
                    <a:pt x="32" y="83"/>
                    <a:pt x="32" y="83"/>
                    <a:pt x="33" y="84"/>
                  </a:cubicBezTo>
                  <a:cubicBezTo>
                    <a:pt x="36" y="85"/>
                    <a:pt x="36" y="90"/>
                    <a:pt x="32" y="91"/>
                  </a:cubicBezTo>
                  <a:cubicBezTo>
                    <a:pt x="29" y="94"/>
                    <a:pt x="25" y="97"/>
                    <a:pt x="21" y="99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6"/>
                    <a:pt x="123" y="76"/>
                  </a:cubicBezTo>
                  <a:cubicBezTo>
                    <a:pt x="124" y="75"/>
                    <a:pt x="125" y="75"/>
                    <a:pt x="126" y="75"/>
                  </a:cubicBezTo>
                  <a:cubicBezTo>
                    <a:pt x="128" y="74"/>
                    <a:pt x="129" y="74"/>
                    <a:pt x="131" y="74"/>
                  </a:cubicBezTo>
                  <a:cubicBezTo>
                    <a:pt x="136" y="73"/>
                    <a:pt x="134" y="66"/>
                    <a:pt x="130" y="66"/>
                  </a:cubicBezTo>
                  <a:cubicBezTo>
                    <a:pt x="127" y="67"/>
                    <a:pt x="125" y="68"/>
                    <a:pt x="122" y="68"/>
                  </a:cubicBezTo>
                  <a:cubicBezTo>
                    <a:pt x="120" y="69"/>
                    <a:pt x="118" y="70"/>
                    <a:pt x="117" y="72"/>
                  </a:cubicBezTo>
                  <a:cubicBezTo>
                    <a:pt x="116" y="76"/>
                    <a:pt x="121" y="78"/>
                    <a:pt x="123" y="76"/>
                  </a:cubicBezTo>
                  <a:close/>
                  <a:moveTo>
                    <a:pt x="70" y="89"/>
                  </a:moveTo>
                  <a:cubicBezTo>
                    <a:pt x="70" y="89"/>
                    <a:pt x="70" y="89"/>
                    <a:pt x="70" y="89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5" y="87"/>
                    <a:pt x="77" y="87"/>
                    <a:pt x="78" y="87"/>
                  </a:cubicBezTo>
                  <a:cubicBezTo>
                    <a:pt x="83" y="86"/>
                    <a:pt x="81" y="79"/>
                    <a:pt x="77" y="80"/>
                  </a:cubicBezTo>
                  <a:cubicBezTo>
                    <a:pt x="74" y="80"/>
                    <a:pt x="72" y="81"/>
                    <a:pt x="69" y="81"/>
                  </a:cubicBezTo>
                  <a:cubicBezTo>
                    <a:pt x="67" y="82"/>
                    <a:pt x="65" y="83"/>
                    <a:pt x="64" y="85"/>
                  </a:cubicBezTo>
                  <a:cubicBezTo>
                    <a:pt x="63" y="89"/>
                    <a:pt x="68" y="91"/>
                    <a:pt x="70" y="89"/>
                  </a:cubicBezTo>
                  <a:close/>
                  <a:moveTo>
                    <a:pt x="77" y="26"/>
                  </a:moveTo>
                  <a:cubicBezTo>
                    <a:pt x="83" y="21"/>
                    <a:pt x="98" y="23"/>
                    <a:pt x="95" y="32"/>
                  </a:cubicBezTo>
                  <a:cubicBezTo>
                    <a:pt x="93" y="38"/>
                    <a:pt x="89" y="42"/>
                    <a:pt x="88" y="48"/>
                  </a:cubicBezTo>
                  <a:cubicBezTo>
                    <a:pt x="86" y="54"/>
                    <a:pt x="90" y="59"/>
                    <a:pt x="95" y="63"/>
                  </a:cubicBezTo>
                  <a:cubicBezTo>
                    <a:pt x="98" y="66"/>
                    <a:pt x="102" y="59"/>
                    <a:pt x="99" y="57"/>
                  </a:cubicBezTo>
                  <a:cubicBezTo>
                    <a:pt x="92" y="52"/>
                    <a:pt x="96" y="45"/>
                    <a:pt x="99" y="40"/>
                  </a:cubicBezTo>
                  <a:cubicBezTo>
                    <a:pt x="101" y="36"/>
                    <a:pt x="103" y="31"/>
                    <a:pt x="102" y="27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86" y="12"/>
                    <a:pt x="67" y="16"/>
                    <a:pt x="67" y="30"/>
                  </a:cubicBezTo>
                  <a:cubicBezTo>
                    <a:pt x="67" y="32"/>
                    <a:pt x="69" y="34"/>
                    <a:pt x="71" y="34"/>
                  </a:cubicBezTo>
                  <a:cubicBezTo>
                    <a:pt x="73" y="34"/>
                    <a:pt x="75" y="34"/>
                    <a:pt x="77" y="33"/>
                  </a:cubicBezTo>
                  <a:cubicBezTo>
                    <a:pt x="81" y="31"/>
                    <a:pt x="80" y="26"/>
                    <a:pt x="77" y="26"/>
                  </a:cubicBezTo>
                  <a:close/>
                  <a:moveTo>
                    <a:pt x="98" y="82"/>
                  </a:moveTo>
                  <a:cubicBezTo>
                    <a:pt x="98" y="82"/>
                    <a:pt x="98" y="82"/>
                    <a:pt x="98" y="82"/>
                  </a:cubicBezTo>
                  <a:cubicBezTo>
                    <a:pt x="99" y="81"/>
                    <a:pt x="99" y="81"/>
                    <a:pt x="100" y="81"/>
                  </a:cubicBezTo>
                  <a:cubicBezTo>
                    <a:pt x="102" y="80"/>
                    <a:pt x="104" y="80"/>
                    <a:pt x="106" y="79"/>
                  </a:cubicBezTo>
                  <a:cubicBezTo>
                    <a:pt x="111" y="79"/>
                    <a:pt x="109" y="72"/>
                    <a:pt x="104" y="72"/>
                  </a:cubicBezTo>
                  <a:cubicBezTo>
                    <a:pt x="102" y="73"/>
                    <a:pt x="99" y="73"/>
                    <a:pt x="97" y="74"/>
                  </a:cubicBezTo>
                  <a:cubicBezTo>
                    <a:pt x="94" y="75"/>
                    <a:pt x="92" y="76"/>
                    <a:pt x="92" y="78"/>
                  </a:cubicBezTo>
                  <a:cubicBezTo>
                    <a:pt x="90" y="82"/>
                    <a:pt x="95" y="84"/>
                    <a:pt x="98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566533" y="523589"/>
              <a:ext cx="403975" cy="377222"/>
            </a:xfrm>
            <a:custGeom>
              <a:avLst/>
              <a:gdLst>
                <a:gd name="T0" fmla="*/ 26 w 127"/>
                <a:gd name="T1" fmla="*/ 69 h 119"/>
                <a:gd name="T2" fmla="*/ 8 w 127"/>
                <a:gd name="T3" fmla="*/ 38 h 119"/>
                <a:gd name="T4" fmla="*/ 47 w 127"/>
                <a:gd name="T5" fmla="*/ 31 h 119"/>
                <a:gd name="T6" fmla="*/ 71 w 127"/>
                <a:gd name="T7" fmla="*/ 1 h 119"/>
                <a:gd name="T8" fmla="*/ 90 w 127"/>
                <a:gd name="T9" fmla="*/ 35 h 119"/>
                <a:gd name="T10" fmla="*/ 126 w 127"/>
                <a:gd name="T11" fmla="*/ 51 h 119"/>
                <a:gd name="T12" fmla="*/ 96 w 127"/>
                <a:gd name="T13" fmla="*/ 72 h 119"/>
                <a:gd name="T14" fmla="*/ 87 w 127"/>
                <a:gd name="T15" fmla="*/ 118 h 119"/>
                <a:gd name="T16" fmla="*/ 81 w 127"/>
                <a:gd name="T17" fmla="*/ 118 h 119"/>
                <a:gd name="T18" fmla="*/ 57 w 127"/>
                <a:gd name="T19" fmla="*/ 90 h 119"/>
                <a:gd name="T20" fmla="*/ 17 w 127"/>
                <a:gd name="T21" fmla="*/ 106 h 119"/>
                <a:gd name="T22" fmla="*/ 12 w 127"/>
                <a:gd name="T23" fmla="*/ 100 h 119"/>
                <a:gd name="T24" fmla="*/ 26 w 127"/>
                <a:gd name="T25" fmla="*/ 69 h 119"/>
                <a:gd name="T26" fmla="*/ 49 w 127"/>
                <a:gd name="T27" fmla="*/ 40 h 119"/>
                <a:gd name="T28" fmla="*/ 17 w 127"/>
                <a:gd name="T29" fmla="*/ 39 h 119"/>
                <a:gd name="T30" fmla="*/ 13 w 127"/>
                <a:gd name="T31" fmla="*/ 46 h 119"/>
                <a:gd name="T32" fmla="*/ 33 w 127"/>
                <a:gd name="T33" fmla="*/ 63 h 119"/>
                <a:gd name="T34" fmla="*/ 35 w 127"/>
                <a:gd name="T35" fmla="*/ 68 h 119"/>
                <a:gd name="T36" fmla="*/ 31 w 127"/>
                <a:gd name="T37" fmla="*/ 74 h 119"/>
                <a:gd name="T38" fmla="*/ 25 w 127"/>
                <a:gd name="T39" fmla="*/ 83 h 119"/>
                <a:gd name="T40" fmla="*/ 20 w 127"/>
                <a:gd name="T41" fmla="*/ 100 h 119"/>
                <a:gd name="T42" fmla="*/ 23 w 127"/>
                <a:gd name="T43" fmla="*/ 102 h 119"/>
                <a:gd name="T44" fmla="*/ 53 w 127"/>
                <a:gd name="T45" fmla="*/ 82 h 119"/>
                <a:gd name="T46" fmla="*/ 59 w 127"/>
                <a:gd name="T47" fmla="*/ 82 h 119"/>
                <a:gd name="T48" fmla="*/ 79 w 127"/>
                <a:gd name="T49" fmla="*/ 108 h 119"/>
                <a:gd name="T50" fmla="*/ 94 w 127"/>
                <a:gd name="T51" fmla="*/ 90 h 119"/>
                <a:gd name="T52" fmla="*/ 88 w 127"/>
                <a:gd name="T53" fmla="*/ 71 h 119"/>
                <a:gd name="T54" fmla="*/ 91 w 127"/>
                <a:gd name="T55" fmla="*/ 66 h 119"/>
                <a:gd name="T56" fmla="*/ 117 w 127"/>
                <a:gd name="T57" fmla="*/ 56 h 119"/>
                <a:gd name="T58" fmla="*/ 119 w 127"/>
                <a:gd name="T59" fmla="*/ 50 h 119"/>
                <a:gd name="T60" fmla="*/ 88 w 127"/>
                <a:gd name="T61" fmla="*/ 43 h 119"/>
                <a:gd name="T62" fmla="*/ 83 w 127"/>
                <a:gd name="T63" fmla="*/ 39 h 119"/>
                <a:gd name="T64" fmla="*/ 75 w 127"/>
                <a:gd name="T65" fmla="*/ 10 h 119"/>
                <a:gd name="T66" fmla="*/ 71 w 127"/>
                <a:gd name="T67" fmla="*/ 9 h 119"/>
                <a:gd name="T68" fmla="*/ 59 w 127"/>
                <a:gd name="T69" fmla="*/ 20 h 119"/>
                <a:gd name="T70" fmla="*/ 55 w 127"/>
                <a:gd name="T71" fmla="*/ 36 h 119"/>
                <a:gd name="T72" fmla="*/ 55 w 127"/>
                <a:gd name="T73" fmla="*/ 37 h 119"/>
                <a:gd name="T74" fmla="*/ 54 w 127"/>
                <a:gd name="T75" fmla="*/ 40 h 119"/>
                <a:gd name="T76" fmla="*/ 51 w 127"/>
                <a:gd name="T77" fmla="*/ 41 h 119"/>
                <a:gd name="T78" fmla="*/ 49 w 127"/>
                <a:gd name="T79" fmla="*/ 4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19">
                  <a:moveTo>
                    <a:pt x="26" y="69"/>
                  </a:moveTo>
                  <a:cubicBezTo>
                    <a:pt x="14" y="64"/>
                    <a:pt x="0" y="51"/>
                    <a:pt x="8" y="38"/>
                  </a:cubicBezTo>
                  <a:cubicBezTo>
                    <a:pt x="15" y="26"/>
                    <a:pt x="36" y="27"/>
                    <a:pt x="47" y="31"/>
                  </a:cubicBezTo>
                  <a:cubicBezTo>
                    <a:pt x="48" y="19"/>
                    <a:pt x="58" y="1"/>
                    <a:pt x="71" y="1"/>
                  </a:cubicBezTo>
                  <a:cubicBezTo>
                    <a:pt x="86" y="0"/>
                    <a:pt x="90" y="23"/>
                    <a:pt x="90" y="35"/>
                  </a:cubicBezTo>
                  <a:cubicBezTo>
                    <a:pt x="103" y="34"/>
                    <a:pt x="126" y="35"/>
                    <a:pt x="126" y="51"/>
                  </a:cubicBezTo>
                  <a:cubicBezTo>
                    <a:pt x="127" y="65"/>
                    <a:pt x="108" y="70"/>
                    <a:pt x="96" y="72"/>
                  </a:cubicBezTo>
                  <a:cubicBezTo>
                    <a:pt x="101" y="87"/>
                    <a:pt x="108" y="114"/>
                    <a:pt x="87" y="118"/>
                  </a:cubicBezTo>
                  <a:cubicBezTo>
                    <a:pt x="85" y="119"/>
                    <a:pt x="83" y="119"/>
                    <a:pt x="81" y="118"/>
                  </a:cubicBezTo>
                  <a:cubicBezTo>
                    <a:pt x="70" y="115"/>
                    <a:pt x="64" y="99"/>
                    <a:pt x="57" y="90"/>
                  </a:cubicBezTo>
                  <a:cubicBezTo>
                    <a:pt x="49" y="100"/>
                    <a:pt x="29" y="116"/>
                    <a:pt x="17" y="106"/>
                  </a:cubicBezTo>
                  <a:cubicBezTo>
                    <a:pt x="15" y="105"/>
                    <a:pt x="13" y="103"/>
                    <a:pt x="12" y="100"/>
                  </a:cubicBezTo>
                  <a:cubicBezTo>
                    <a:pt x="10" y="90"/>
                    <a:pt x="20" y="77"/>
                    <a:pt x="26" y="69"/>
                  </a:cubicBezTo>
                  <a:close/>
                  <a:moveTo>
                    <a:pt x="49" y="40"/>
                  </a:moveTo>
                  <a:cubicBezTo>
                    <a:pt x="41" y="35"/>
                    <a:pt x="24" y="33"/>
                    <a:pt x="17" y="39"/>
                  </a:cubicBezTo>
                  <a:cubicBezTo>
                    <a:pt x="15" y="41"/>
                    <a:pt x="13" y="43"/>
                    <a:pt x="13" y="46"/>
                  </a:cubicBezTo>
                  <a:cubicBezTo>
                    <a:pt x="13" y="53"/>
                    <a:pt x="26" y="61"/>
                    <a:pt x="33" y="63"/>
                  </a:cubicBezTo>
                  <a:cubicBezTo>
                    <a:pt x="35" y="63"/>
                    <a:pt x="36" y="66"/>
                    <a:pt x="35" y="68"/>
                  </a:cubicBezTo>
                  <a:cubicBezTo>
                    <a:pt x="34" y="70"/>
                    <a:pt x="32" y="72"/>
                    <a:pt x="31" y="74"/>
                  </a:cubicBezTo>
                  <a:cubicBezTo>
                    <a:pt x="29" y="77"/>
                    <a:pt x="27" y="80"/>
                    <a:pt x="25" y="83"/>
                  </a:cubicBezTo>
                  <a:cubicBezTo>
                    <a:pt x="23" y="87"/>
                    <a:pt x="18" y="96"/>
                    <a:pt x="20" y="100"/>
                  </a:cubicBezTo>
                  <a:cubicBezTo>
                    <a:pt x="21" y="101"/>
                    <a:pt x="22" y="101"/>
                    <a:pt x="23" y="102"/>
                  </a:cubicBezTo>
                  <a:cubicBezTo>
                    <a:pt x="34" y="103"/>
                    <a:pt x="48" y="91"/>
                    <a:pt x="53" y="82"/>
                  </a:cubicBezTo>
                  <a:cubicBezTo>
                    <a:pt x="55" y="80"/>
                    <a:pt x="57" y="80"/>
                    <a:pt x="59" y="82"/>
                  </a:cubicBezTo>
                  <a:cubicBezTo>
                    <a:pt x="68" y="89"/>
                    <a:pt x="71" y="100"/>
                    <a:pt x="79" y="108"/>
                  </a:cubicBezTo>
                  <a:cubicBezTo>
                    <a:pt x="90" y="118"/>
                    <a:pt x="96" y="99"/>
                    <a:pt x="94" y="90"/>
                  </a:cubicBezTo>
                  <a:cubicBezTo>
                    <a:pt x="92" y="83"/>
                    <a:pt x="90" y="77"/>
                    <a:pt x="88" y="71"/>
                  </a:cubicBezTo>
                  <a:cubicBezTo>
                    <a:pt x="87" y="69"/>
                    <a:pt x="89" y="66"/>
                    <a:pt x="91" y="66"/>
                  </a:cubicBezTo>
                  <a:cubicBezTo>
                    <a:pt x="99" y="64"/>
                    <a:pt x="111" y="62"/>
                    <a:pt x="117" y="56"/>
                  </a:cubicBezTo>
                  <a:cubicBezTo>
                    <a:pt x="118" y="55"/>
                    <a:pt x="120" y="52"/>
                    <a:pt x="119" y="50"/>
                  </a:cubicBezTo>
                  <a:cubicBezTo>
                    <a:pt x="117" y="43"/>
                    <a:pt x="94" y="42"/>
                    <a:pt x="88" y="43"/>
                  </a:cubicBezTo>
                  <a:cubicBezTo>
                    <a:pt x="85" y="43"/>
                    <a:pt x="83" y="42"/>
                    <a:pt x="83" y="39"/>
                  </a:cubicBezTo>
                  <a:cubicBezTo>
                    <a:pt x="83" y="31"/>
                    <a:pt x="82" y="16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6" y="8"/>
                    <a:pt x="61" y="16"/>
                    <a:pt x="59" y="20"/>
                  </a:cubicBezTo>
                  <a:cubicBezTo>
                    <a:pt x="57" y="24"/>
                    <a:pt x="54" y="31"/>
                    <a:pt x="55" y="36"/>
                  </a:cubicBezTo>
                  <a:cubicBezTo>
                    <a:pt x="55" y="36"/>
                    <a:pt x="55" y="36"/>
                    <a:pt x="55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53" y="41"/>
                    <a:pt x="52" y="41"/>
                    <a:pt x="51" y="41"/>
                  </a:cubicBezTo>
                  <a:cubicBezTo>
                    <a:pt x="50" y="41"/>
                    <a:pt x="49" y="40"/>
                    <a:pt x="4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31866" y="736278"/>
              <a:ext cx="399962" cy="374547"/>
            </a:xfrm>
            <a:custGeom>
              <a:avLst/>
              <a:gdLst>
                <a:gd name="T0" fmla="*/ 26 w 126"/>
                <a:gd name="T1" fmla="*/ 68 h 118"/>
                <a:gd name="T2" fmla="*/ 8 w 126"/>
                <a:gd name="T3" fmla="*/ 37 h 118"/>
                <a:gd name="T4" fmla="*/ 47 w 126"/>
                <a:gd name="T5" fmla="*/ 31 h 118"/>
                <a:gd name="T6" fmla="*/ 71 w 126"/>
                <a:gd name="T7" fmla="*/ 0 h 118"/>
                <a:gd name="T8" fmla="*/ 90 w 126"/>
                <a:gd name="T9" fmla="*/ 35 h 118"/>
                <a:gd name="T10" fmla="*/ 126 w 126"/>
                <a:gd name="T11" fmla="*/ 50 h 118"/>
                <a:gd name="T12" fmla="*/ 96 w 126"/>
                <a:gd name="T13" fmla="*/ 72 h 118"/>
                <a:gd name="T14" fmla="*/ 86 w 126"/>
                <a:gd name="T15" fmla="*/ 118 h 118"/>
                <a:gd name="T16" fmla="*/ 81 w 126"/>
                <a:gd name="T17" fmla="*/ 118 h 118"/>
                <a:gd name="T18" fmla="*/ 57 w 126"/>
                <a:gd name="T19" fmla="*/ 90 h 118"/>
                <a:gd name="T20" fmla="*/ 17 w 126"/>
                <a:gd name="T21" fmla="*/ 106 h 118"/>
                <a:gd name="T22" fmla="*/ 12 w 126"/>
                <a:gd name="T23" fmla="*/ 100 h 118"/>
                <a:gd name="T24" fmla="*/ 26 w 126"/>
                <a:gd name="T25" fmla="*/ 68 h 118"/>
                <a:gd name="T26" fmla="*/ 48 w 126"/>
                <a:gd name="T27" fmla="*/ 39 h 118"/>
                <a:gd name="T28" fmla="*/ 16 w 126"/>
                <a:gd name="T29" fmla="*/ 39 h 118"/>
                <a:gd name="T30" fmla="*/ 12 w 126"/>
                <a:gd name="T31" fmla="*/ 45 h 118"/>
                <a:gd name="T32" fmla="*/ 32 w 126"/>
                <a:gd name="T33" fmla="*/ 63 h 118"/>
                <a:gd name="T34" fmla="*/ 34 w 126"/>
                <a:gd name="T35" fmla="*/ 68 h 118"/>
                <a:gd name="T36" fmla="*/ 31 w 126"/>
                <a:gd name="T37" fmla="*/ 74 h 118"/>
                <a:gd name="T38" fmla="*/ 25 w 126"/>
                <a:gd name="T39" fmla="*/ 83 h 118"/>
                <a:gd name="T40" fmla="*/ 20 w 126"/>
                <a:gd name="T41" fmla="*/ 100 h 118"/>
                <a:gd name="T42" fmla="*/ 23 w 126"/>
                <a:gd name="T43" fmla="*/ 101 h 118"/>
                <a:gd name="T44" fmla="*/ 53 w 126"/>
                <a:gd name="T45" fmla="*/ 82 h 118"/>
                <a:gd name="T46" fmla="*/ 59 w 126"/>
                <a:gd name="T47" fmla="*/ 81 h 118"/>
                <a:gd name="T48" fmla="*/ 78 w 126"/>
                <a:gd name="T49" fmla="*/ 107 h 118"/>
                <a:gd name="T50" fmla="*/ 93 w 126"/>
                <a:gd name="T51" fmla="*/ 90 h 118"/>
                <a:gd name="T52" fmla="*/ 88 w 126"/>
                <a:gd name="T53" fmla="*/ 70 h 118"/>
                <a:gd name="T54" fmla="*/ 90 w 126"/>
                <a:gd name="T55" fmla="*/ 66 h 118"/>
                <a:gd name="T56" fmla="*/ 116 w 126"/>
                <a:gd name="T57" fmla="*/ 56 h 118"/>
                <a:gd name="T58" fmla="*/ 119 w 126"/>
                <a:gd name="T59" fmla="*/ 50 h 118"/>
                <a:gd name="T60" fmla="*/ 87 w 126"/>
                <a:gd name="T61" fmla="*/ 42 h 118"/>
                <a:gd name="T62" fmla="*/ 83 w 126"/>
                <a:gd name="T63" fmla="*/ 39 h 118"/>
                <a:gd name="T64" fmla="*/ 75 w 126"/>
                <a:gd name="T65" fmla="*/ 10 h 118"/>
                <a:gd name="T66" fmla="*/ 71 w 126"/>
                <a:gd name="T67" fmla="*/ 8 h 118"/>
                <a:gd name="T68" fmla="*/ 58 w 126"/>
                <a:gd name="T69" fmla="*/ 20 h 118"/>
                <a:gd name="T70" fmla="*/ 55 w 126"/>
                <a:gd name="T71" fmla="*/ 35 h 118"/>
                <a:gd name="T72" fmla="*/ 55 w 126"/>
                <a:gd name="T73" fmla="*/ 36 h 118"/>
                <a:gd name="T74" fmla="*/ 53 w 126"/>
                <a:gd name="T75" fmla="*/ 40 h 118"/>
                <a:gd name="T76" fmla="*/ 51 w 126"/>
                <a:gd name="T77" fmla="*/ 40 h 118"/>
                <a:gd name="T78" fmla="*/ 48 w 126"/>
                <a:gd name="T79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8">
                  <a:moveTo>
                    <a:pt x="26" y="68"/>
                  </a:moveTo>
                  <a:cubicBezTo>
                    <a:pt x="14" y="63"/>
                    <a:pt x="0" y="51"/>
                    <a:pt x="8" y="37"/>
                  </a:cubicBezTo>
                  <a:cubicBezTo>
                    <a:pt x="14" y="25"/>
                    <a:pt x="35" y="26"/>
                    <a:pt x="47" y="31"/>
                  </a:cubicBezTo>
                  <a:cubicBezTo>
                    <a:pt x="48" y="19"/>
                    <a:pt x="58" y="1"/>
                    <a:pt x="71" y="0"/>
                  </a:cubicBezTo>
                  <a:cubicBezTo>
                    <a:pt x="85" y="0"/>
                    <a:pt x="89" y="23"/>
                    <a:pt x="90" y="35"/>
                  </a:cubicBezTo>
                  <a:cubicBezTo>
                    <a:pt x="102" y="33"/>
                    <a:pt x="125" y="35"/>
                    <a:pt x="126" y="50"/>
                  </a:cubicBezTo>
                  <a:cubicBezTo>
                    <a:pt x="126" y="64"/>
                    <a:pt x="107" y="69"/>
                    <a:pt x="96" y="72"/>
                  </a:cubicBezTo>
                  <a:cubicBezTo>
                    <a:pt x="101" y="87"/>
                    <a:pt x="108" y="114"/>
                    <a:pt x="86" y="118"/>
                  </a:cubicBezTo>
                  <a:cubicBezTo>
                    <a:pt x="84" y="118"/>
                    <a:pt x="83" y="118"/>
                    <a:pt x="81" y="118"/>
                  </a:cubicBezTo>
                  <a:cubicBezTo>
                    <a:pt x="70" y="115"/>
                    <a:pt x="64" y="98"/>
                    <a:pt x="57" y="90"/>
                  </a:cubicBezTo>
                  <a:cubicBezTo>
                    <a:pt x="48" y="100"/>
                    <a:pt x="29" y="115"/>
                    <a:pt x="17" y="106"/>
                  </a:cubicBezTo>
                  <a:cubicBezTo>
                    <a:pt x="14" y="104"/>
                    <a:pt x="13" y="102"/>
                    <a:pt x="12" y="100"/>
                  </a:cubicBezTo>
                  <a:cubicBezTo>
                    <a:pt x="9" y="90"/>
                    <a:pt x="20" y="77"/>
                    <a:pt x="26" y="68"/>
                  </a:cubicBezTo>
                  <a:close/>
                  <a:moveTo>
                    <a:pt x="48" y="39"/>
                  </a:moveTo>
                  <a:cubicBezTo>
                    <a:pt x="40" y="35"/>
                    <a:pt x="24" y="33"/>
                    <a:pt x="16" y="39"/>
                  </a:cubicBezTo>
                  <a:cubicBezTo>
                    <a:pt x="14" y="40"/>
                    <a:pt x="12" y="43"/>
                    <a:pt x="12" y="45"/>
                  </a:cubicBezTo>
                  <a:cubicBezTo>
                    <a:pt x="13" y="53"/>
                    <a:pt x="26" y="61"/>
                    <a:pt x="32" y="63"/>
                  </a:cubicBezTo>
                  <a:cubicBezTo>
                    <a:pt x="35" y="63"/>
                    <a:pt x="36" y="66"/>
                    <a:pt x="34" y="68"/>
                  </a:cubicBezTo>
                  <a:cubicBezTo>
                    <a:pt x="33" y="70"/>
                    <a:pt x="32" y="72"/>
                    <a:pt x="31" y="74"/>
                  </a:cubicBezTo>
                  <a:cubicBezTo>
                    <a:pt x="29" y="77"/>
                    <a:pt x="27" y="80"/>
                    <a:pt x="25" y="83"/>
                  </a:cubicBezTo>
                  <a:cubicBezTo>
                    <a:pt x="23" y="86"/>
                    <a:pt x="17" y="96"/>
                    <a:pt x="20" y="100"/>
                  </a:cubicBezTo>
                  <a:cubicBezTo>
                    <a:pt x="20" y="101"/>
                    <a:pt x="22" y="101"/>
                    <a:pt x="23" y="101"/>
                  </a:cubicBezTo>
                  <a:cubicBezTo>
                    <a:pt x="33" y="103"/>
                    <a:pt x="48" y="90"/>
                    <a:pt x="53" y="82"/>
                  </a:cubicBezTo>
                  <a:cubicBezTo>
                    <a:pt x="54" y="80"/>
                    <a:pt x="57" y="80"/>
                    <a:pt x="59" y="81"/>
                  </a:cubicBezTo>
                  <a:cubicBezTo>
                    <a:pt x="67" y="88"/>
                    <a:pt x="70" y="100"/>
                    <a:pt x="78" y="107"/>
                  </a:cubicBezTo>
                  <a:cubicBezTo>
                    <a:pt x="90" y="118"/>
                    <a:pt x="95" y="99"/>
                    <a:pt x="93" y="90"/>
                  </a:cubicBezTo>
                  <a:cubicBezTo>
                    <a:pt x="92" y="83"/>
                    <a:pt x="90" y="77"/>
                    <a:pt x="88" y="70"/>
                  </a:cubicBezTo>
                  <a:cubicBezTo>
                    <a:pt x="87" y="68"/>
                    <a:pt x="88" y="66"/>
                    <a:pt x="90" y="66"/>
                  </a:cubicBezTo>
                  <a:cubicBezTo>
                    <a:pt x="98" y="64"/>
                    <a:pt x="110" y="62"/>
                    <a:pt x="116" y="56"/>
                  </a:cubicBezTo>
                  <a:cubicBezTo>
                    <a:pt x="118" y="54"/>
                    <a:pt x="120" y="52"/>
                    <a:pt x="119" y="50"/>
                  </a:cubicBezTo>
                  <a:cubicBezTo>
                    <a:pt x="117" y="43"/>
                    <a:pt x="93" y="41"/>
                    <a:pt x="87" y="42"/>
                  </a:cubicBezTo>
                  <a:cubicBezTo>
                    <a:pt x="85" y="43"/>
                    <a:pt x="83" y="41"/>
                    <a:pt x="83" y="39"/>
                  </a:cubicBezTo>
                  <a:cubicBezTo>
                    <a:pt x="83" y="30"/>
                    <a:pt x="82" y="16"/>
                    <a:pt x="75" y="10"/>
                  </a:cubicBezTo>
                  <a:cubicBezTo>
                    <a:pt x="74" y="9"/>
                    <a:pt x="72" y="8"/>
                    <a:pt x="71" y="8"/>
                  </a:cubicBezTo>
                  <a:cubicBezTo>
                    <a:pt x="66" y="8"/>
                    <a:pt x="60" y="16"/>
                    <a:pt x="58" y="20"/>
                  </a:cubicBezTo>
                  <a:cubicBezTo>
                    <a:pt x="56" y="24"/>
                    <a:pt x="54" y="31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4" y="39"/>
                    <a:pt x="53" y="40"/>
                  </a:cubicBezTo>
                  <a:cubicBezTo>
                    <a:pt x="53" y="40"/>
                    <a:pt x="52" y="41"/>
                    <a:pt x="51" y="40"/>
                  </a:cubicBezTo>
                  <a:cubicBezTo>
                    <a:pt x="50" y="40"/>
                    <a:pt x="49" y="40"/>
                    <a:pt x="48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602650" y="1117513"/>
              <a:ext cx="268871" cy="250144"/>
            </a:xfrm>
            <a:custGeom>
              <a:avLst/>
              <a:gdLst>
                <a:gd name="T0" fmla="*/ 42 w 85"/>
                <a:gd name="T1" fmla="*/ 4 h 79"/>
                <a:gd name="T2" fmla="*/ 72 w 85"/>
                <a:gd name="T3" fmla="*/ 10 h 79"/>
                <a:gd name="T4" fmla="*/ 80 w 85"/>
                <a:gd name="T5" fmla="*/ 24 h 79"/>
                <a:gd name="T6" fmla="*/ 59 w 85"/>
                <a:gd name="T7" fmla="*/ 65 h 79"/>
                <a:gd name="T8" fmla="*/ 42 w 85"/>
                <a:gd name="T9" fmla="*/ 4 h 79"/>
                <a:gd name="T10" fmla="*/ 46 w 85"/>
                <a:gd name="T11" fmla="*/ 11 h 79"/>
                <a:gd name="T12" fmla="*/ 46 w 85"/>
                <a:gd name="T13" fmla="*/ 11 h 79"/>
                <a:gd name="T14" fmla="*/ 45 w 85"/>
                <a:gd name="T15" fmla="*/ 12 h 79"/>
                <a:gd name="T16" fmla="*/ 44 w 85"/>
                <a:gd name="T17" fmla="*/ 12 h 79"/>
                <a:gd name="T18" fmla="*/ 40 w 85"/>
                <a:gd name="T19" fmla="*/ 14 h 79"/>
                <a:gd name="T20" fmla="*/ 30 w 85"/>
                <a:gd name="T21" fmla="*/ 43 h 79"/>
                <a:gd name="T22" fmla="*/ 43 w 85"/>
                <a:gd name="T23" fmla="*/ 58 h 79"/>
                <a:gd name="T24" fmla="*/ 60 w 85"/>
                <a:gd name="T25" fmla="*/ 56 h 79"/>
                <a:gd name="T26" fmla="*/ 71 w 85"/>
                <a:gd name="T27" fmla="*/ 39 h 79"/>
                <a:gd name="T28" fmla="*/ 66 w 85"/>
                <a:gd name="T29" fmla="*/ 13 h 79"/>
                <a:gd name="T30" fmla="*/ 46 w 85"/>
                <a:gd name="T3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79">
                  <a:moveTo>
                    <a:pt x="42" y="4"/>
                  </a:moveTo>
                  <a:cubicBezTo>
                    <a:pt x="53" y="0"/>
                    <a:pt x="62" y="2"/>
                    <a:pt x="72" y="10"/>
                  </a:cubicBezTo>
                  <a:cubicBezTo>
                    <a:pt x="76" y="14"/>
                    <a:pt x="79" y="18"/>
                    <a:pt x="80" y="24"/>
                  </a:cubicBezTo>
                  <a:cubicBezTo>
                    <a:pt x="85" y="40"/>
                    <a:pt x="75" y="59"/>
                    <a:pt x="59" y="65"/>
                  </a:cubicBezTo>
                  <a:cubicBezTo>
                    <a:pt x="20" y="79"/>
                    <a:pt x="0" y="15"/>
                    <a:pt x="42" y="4"/>
                  </a:cubicBezTo>
                  <a:close/>
                  <a:moveTo>
                    <a:pt x="46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11"/>
                    <a:pt x="45" y="12"/>
                    <a:pt x="45" y="12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28" y="19"/>
                    <a:pt x="27" y="33"/>
                    <a:pt x="30" y="43"/>
                  </a:cubicBezTo>
                  <a:cubicBezTo>
                    <a:pt x="31" y="50"/>
                    <a:pt x="35" y="56"/>
                    <a:pt x="43" y="58"/>
                  </a:cubicBezTo>
                  <a:cubicBezTo>
                    <a:pt x="49" y="60"/>
                    <a:pt x="55" y="59"/>
                    <a:pt x="60" y="56"/>
                  </a:cubicBezTo>
                  <a:cubicBezTo>
                    <a:pt x="66" y="52"/>
                    <a:pt x="70" y="46"/>
                    <a:pt x="71" y="39"/>
                  </a:cubicBezTo>
                  <a:cubicBezTo>
                    <a:pt x="73" y="31"/>
                    <a:pt x="74" y="19"/>
                    <a:pt x="66" y="13"/>
                  </a:cubicBezTo>
                  <a:cubicBezTo>
                    <a:pt x="60" y="9"/>
                    <a:pt x="52" y="10"/>
                    <a:pt x="4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348493" y="5289694"/>
              <a:ext cx="266196" cy="251481"/>
            </a:xfrm>
            <a:custGeom>
              <a:avLst/>
              <a:gdLst>
                <a:gd name="T0" fmla="*/ 41 w 84"/>
                <a:gd name="T1" fmla="*/ 4 h 79"/>
                <a:gd name="T2" fmla="*/ 71 w 84"/>
                <a:gd name="T3" fmla="*/ 10 h 79"/>
                <a:gd name="T4" fmla="*/ 80 w 84"/>
                <a:gd name="T5" fmla="*/ 23 h 79"/>
                <a:gd name="T6" fmla="*/ 58 w 84"/>
                <a:gd name="T7" fmla="*/ 65 h 79"/>
                <a:gd name="T8" fmla="*/ 41 w 84"/>
                <a:gd name="T9" fmla="*/ 4 h 79"/>
                <a:gd name="T10" fmla="*/ 45 w 84"/>
                <a:gd name="T11" fmla="*/ 11 h 79"/>
                <a:gd name="T12" fmla="*/ 45 w 84"/>
                <a:gd name="T13" fmla="*/ 11 h 79"/>
                <a:gd name="T14" fmla="*/ 45 w 84"/>
                <a:gd name="T15" fmla="*/ 11 h 79"/>
                <a:gd name="T16" fmla="*/ 43 w 84"/>
                <a:gd name="T17" fmla="*/ 11 h 79"/>
                <a:gd name="T18" fmla="*/ 39 w 84"/>
                <a:gd name="T19" fmla="*/ 13 h 79"/>
                <a:gd name="T20" fmla="*/ 29 w 84"/>
                <a:gd name="T21" fmla="*/ 43 h 79"/>
                <a:gd name="T22" fmla="*/ 42 w 84"/>
                <a:gd name="T23" fmla="*/ 58 h 79"/>
                <a:gd name="T24" fmla="*/ 59 w 84"/>
                <a:gd name="T25" fmla="*/ 55 h 79"/>
                <a:gd name="T26" fmla="*/ 71 w 84"/>
                <a:gd name="T27" fmla="*/ 39 h 79"/>
                <a:gd name="T28" fmla="*/ 65 w 84"/>
                <a:gd name="T29" fmla="*/ 13 h 79"/>
                <a:gd name="T30" fmla="*/ 45 w 84"/>
                <a:gd name="T3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9">
                  <a:moveTo>
                    <a:pt x="41" y="4"/>
                  </a:moveTo>
                  <a:cubicBezTo>
                    <a:pt x="52" y="0"/>
                    <a:pt x="62" y="1"/>
                    <a:pt x="71" y="10"/>
                  </a:cubicBezTo>
                  <a:cubicBezTo>
                    <a:pt x="75" y="13"/>
                    <a:pt x="78" y="18"/>
                    <a:pt x="80" y="23"/>
                  </a:cubicBezTo>
                  <a:cubicBezTo>
                    <a:pt x="84" y="40"/>
                    <a:pt x="74" y="59"/>
                    <a:pt x="58" y="65"/>
                  </a:cubicBezTo>
                  <a:cubicBezTo>
                    <a:pt x="20" y="79"/>
                    <a:pt x="0" y="14"/>
                    <a:pt x="41" y="4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8" y="18"/>
                    <a:pt x="27" y="32"/>
                    <a:pt x="29" y="43"/>
                  </a:cubicBezTo>
                  <a:cubicBezTo>
                    <a:pt x="31" y="50"/>
                    <a:pt x="35" y="56"/>
                    <a:pt x="42" y="58"/>
                  </a:cubicBezTo>
                  <a:cubicBezTo>
                    <a:pt x="48" y="60"/>
                    <a:pt x="54" y="58"/>
                    <a:pt x="59" y="55"/>
                  </a:cubicBezTo>
                  <a:cubicBezTo>
                    <a:pt x="65" y="51"/>
                    <a:pt x="69" y="45"/>
                    <a:pt x="71" y="39"/>
                  </a:cubicBezTo>
                  <a:cubicBezTo>
                    <a:pt x="73" y="30"/>
                    <a:pt x="73" y="19"/>
                    <a:pt x="65" y="13"/>
                  </a:cubicBezTo>
                  <a:cubicBezTo>
                    <a:pt x="60" y="9"/>
                    <a:pt x="52" y="9"/>
                    <a:pt x="4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39650" y="2021775"/>
              <a:ext cx="267533" cy="254157"/>
            </a:xfrm>
            <a:custGeom>
              <a:avLst/>
              <a:gdLst>
                <a:gd name="T0" fmla="*/ 41 w 84"/>
                <a:gd name="T1" fmla="*/ 5 h 80"/>
                <a:gd name="T2" fmla="*/ 71 w 84"/>
                <a:gd name="T3" fmla="*/ 10 h 80"/>
                <a:gd name="T4" fmla="*/ 80 w 84"/>
                <a:gd name="T5" fmla="*/ 24 h 80"/>
                <a:gd name="T6" fmla="*/ 58 w 84"/>
                <a:gd name="T7" fmla="*/ 65 h 80"/>
                <a:gd name="T8" fmla="*/ 41 w 84"/>
                <a:gd name="T9" fmla="*/ 5 h 80"/>
                <a:gd name="T10" fmla="*/ 45 w 84"/>
                <a:gd name="T11" fmla="*/ 12 h 80"/>
                <a:gd name="T12" fmla="*/ 45 w 84"/>
                <a:gd name="T13" fmla="*/ 12 h 80"/>
                <a:gd name="T14" fmla="*/ 44 w 84"/>
                <a:gd name="T15" fmla="*/ 12 h 80"/>
                <a:gd name="T16" fmla="*/ 43 w 84"/>
                <a:gd name="T17" fmla="*/ 12 h 80"/>
                <a:gd name="T18" fmla="*/ 39 w 84"/>
                <a:gd name="T19" fmla="*/ 14 h 80"/>
                <a:gd name="T20" fmla="*/ 29 w 84"/>
                <a:gd name="T21" fmla="*/ 44 h 80"/>
                <a:gd name="T22" fmla="*/ 42 w 84"/>
                <a:gd name="T23" fmla="*/ 59 h 80"/>
                <a:gd name="T24" fmla="*/ 59 w 84"/>
                <a:gd name="T25" fmla="*/ 56 h 80"/>
                <a:gd name="T26" fmla="*/ 71 w 84"/>
                <a:gd name="T27" fmla="*/ 39 h 80"/>
                <a:gd name="T28" fmla="*/ 65 w 84"/>
                <a:gd name="T29" fmla="*/ 14 h 80"/>
                <a:gd name="T30" fmla="*/ 45 w 84"/>
                <a:gd name="T31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80">
                  <a:moveTo>
                    <a:pt x="41" y="5"/>
                  </a:moveTo>
                  <a:cubicBezTo>
                    <a:pt x="52" y="0"/>
                    <a:pt x="62" y="2"/>
                    <a:pt x="71" y="10"/>
                  </a:cubicBezTo>
                  <a:cubicBezTo>
                    <a:pt x="75" y="14"/>
                    <a:pt x="78" y="19"/>
                    <a:pt x="80" y="24"/>
                  </a:cubicBezTo>
                  <a:cubicBezTo>
                    <a:pt x="84" y="41"/>
                    <a:pt x="74" y="60"/>
                    <a:pt x="58" y="65"/>
                  </a:cubicBezTo>
                  <a:cubicBezTo>
                    <a:pt x="20" y="80"/>
                    <a:pt x="0" y="15"/>
                    <a:pt x="41" y="5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2" y="13"/>
                    <a:pt x="40" y="13"/>
                    <a:pt x="39" y="14"/>
                  </a:cubicBezTo>
                  <a:cubicBezTo>
                    <a:pt x="28" y="19"/>
                    <a:pt x="26" y="33"/>
                    <a:pt x="29" y="44"/>
                  </a:cubicBezTo>
                  <a:cubicBezTo>
                    <a:pt x="31" y="51"/>
                    <a:pt x="35" y="57"/>
                    <a:pt x="42" y="59"/>
                  </a:cubicBezTo>
                  <a:cubicBezTo>
                    <a:pt x="48" y="60"/>
                    <a:pt x="54" y="59"/>
                    <a:pt x="59" y="56"/>
                  </a:cubicBezTo>
                  <a:cubicBezTo>
                    <a:pt x="65" y="52"/>
                    <a:pt x="69" y="46"/>
                    <a:pt x="71" y="39"/>
                  </a:cubicBezTo>
                  <a:cubicBezTo>
                    <a:pt x="73" y="31"/>
                    <a:pt x="73" y="19"/>
                    <a:pt x="65" y="14"/>
                  </a:cubicBezTo>
                  <a:cubicBezTo>
                    <a:pt x="60" y="10"/>
                    <a:pt x="51" y="10"/>
                    <a:pt x="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272434" y="2701309"/>
              <a:ext cx="148481" cy="143130"/>
            </a:xfrm>
            <a:custGeom>
              <a:avLst/>
              <a:gdLst>
                <a:gd name="T0" fmla="*/ 10 w 47"/>
                <a:gd name="T1" fmla="*/ 40 h 45"/>
                <a:gd name="T2" fmla="*/ 6 w 47"/>
                <a:gd name="T3" fmla="*/ 24 h 45"/>
                <a:gd name="T4" fmla="*/ 1 w 47"/>
                <a:gd name="T5" fmla="*/ 3 h 45"/>
                <a:gd name="T6" fmla="*/ 6 w 47"/>
                <a:gd name="T7" fmla="*/ 1 h 45"/>
                <a:gd name="T8" fmla="*/ 14 w 47"/>
                <a:gd name="T9" fmla="*/ 3 h 45"/>
                <a:gd name="T10" fmla="*/ 26 w 47"/>
                <a:gd name="T11" fmla="*/ 5 h 45"/>
                <a:gd name="T12" fmla="*/ 44 w 47"/>
                <a:gd name="T13" fmla="*/ 8 h 45"/>
                <a:gd name="T14" fmla="*/ 45 w 47"/>
                <a:gd name="T15" fmla="*/ 14 h 45"/>
                <a:gd name="T16" fmla="*/ 17 w 47"/>
                <a:gd name="T17" fmla="*/ 42 h 45"/>
                <a:gd name="T18" fmla="*/ 10 w 47"/>
                <a:gd name="T19" fmla="*/ 40 h 45"/>
                <a:gd name="T20" fmla="*/ 9 w 47"/>
                <a:gd name="T21" fmla="*/ 8 h 45"/>
                <a:gd name="T22" fmla="*/ 12 w 47"/>
                <a:gd name="T23" fmla="*/ 20 h 45"/>
                <a:gd name="T24" fmla="*/ 14 w 47"/>
                <a:gd name="T25" fmla="*/ 30 h 45"/>
                <a:gd name="T26" fmla="*/ 15 w 47"/>
                <a:gd name="T27" fmla="*/ 34 h 45"/>
                <a:gd name="T28" fmla="*/ 19 w 47"/>
                <a:gd name="T29" fmla="*/ 31 h 45"/>
                <a:gd name="T30" fmla="*/ 26 w 47"/>
                <a:gd name="T31" fmla="*/ 24 h 45"/>
                <a:gd name="T32" fmla="*/ 35 w 47"/>
                <a:gd name="T33" fmla="*/ 16 h 45"/>
                <a:gd name="T34" fmla="*/ 38 w 47"/>
                <a:gd name="T35" fmla="*/ 13 h 45"/>
                <a:gd name="T36" fmla="*/ 22 w 47"/>
                <a:gd name="T37" fmla="*/ 10 h 45"/>
                <a:gd name="T38" fmla="*/ 9 w 47"/>
                <a:gd name="T3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5">
                  <a:moveTo>
                    <a:pt x="10" y="40"/>
                  </a:moveTo>
                  <a:cubicBezTo>
                    <a:pt x="9" y="35"/>
                    <a:pt x="7" y="29"/>
                    <a:pt x="6" y="24"/>
                  </a:cubicBezTo>
                  <a:cubicBezTo>
                    <a:pt x="5" y="22"/>
                    <a:pt x="0" y="4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8" y="2"/>
                    <a:pt x="11" y="2"/>
                    <a:pt x="14" y="3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32" y="6"/>
                    <a:pt x="38" y="7"/>
                    <a:pt x="44" y="8"/>
                  </a:cubicBezTo>
                  <a:cubicBezTo>
                    <a:pt x="46" y="9"/>
                    <a:pt x="47" y="12"/>
                    <a:pt x="45" y="14"/>
                  </a:cubicBezTo>
                  <a:cubicBezTo>
                    <a:pt x="36" y="23"/>
                    <a:pt x="26" y="33"/>
                    <a:pt x="17" y="42"/>
                  </a:cubicBezTo>
                  <a:cubicBezTo>
                    <a:pt x="15" y="45"/>
                    <a:pt x="11" y="44"/>
                    <a:pt x="10" y="40"/>
                  </a:cubicBezTo>
                  <a:close/>
                  <a:moveTo>
                    <a:pt x="9" y="8"/>
                  </a:moveTo>
                  <a:cubicBezTo>
                    <a:pt x="10" y="12"/>
                    <a:pt x="11" y="16"/>
                    <a:pt x="12" y="20"/>
                  </a:cubicBezTo>
                  <a:cubicBezTo>
                    <a:pt x="13" y="23"/>
                    <a:pt x="14" y="27"/>
                    <a:pt x="14" y="30"/>
                  </a:cubicBezTo>
                  <a:cubicBezTo>
                    <a:pt x="15" y="31"/>
                    <a:pt x="15" y="33"/>
                    <a:pt x="15" y="34"/>
                  </a:cubicBezTo>
                  <a:cubicBezTo>
                    <a:pt x="16" y="33"/>
                    <a:pt x="18" y="32"/>
                    <a:pt x="19" y="31"/>
                  </a:cubicBezTo>
                  <a:cubicBezTo>
                    <a:pt x="21" y="28"/>
                    <a:pt x="24" y="26"/>
                    <a:pt x="26" y="24"/>
                  </a:cubicBezTo>
                  <a:cubicBezTo>
                    <a:pt x="29" y="21"/>
                    <a:pt x="32" y="18"/>
                    <a:pt x="35" y="16"/>
                  </a:cubicBezTo>
                  <a:cubicBezTo>
                    <a:pt x="36" y="15"/>
                    <a:pt x="37" y="14"/>
                    <a:pt x="38" y="13"/>
                  </a:cubicBezTo>
                  <a:cubicBezTo>
                    <a:pt x="32" y="12"/>
                    <a:pt x="27" y="11"/>
                    <a:pt x="22" y="10"/>
                  </a:cubicBezTo>
                  <a:cubicBezTo>
                    <a:pt x="18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208038" y="688122"/>
              <a:ext cx="149819" cy="156507"/>
            </a:xfrm>
            <a:custGeom>
              <a:avLst/>
              <a:gdLst>
                <a:gd name="T0" fmla="*/ 31 w 47"/>
                <a:gd name="T1" fmla="*/ 2 h 49"/>
                <a:gd name="T2" fmla="*/ 43 w 47"/>
                <a:gd name="T3" fmla="*/ 14 h 49"/>
                <a:gd name="T4" fmla="*/ 37 w 47"/>
                <a:gd name="T5" fmla="*/ 44 h 49"/>
                <a:gd name="T6" fmla="*/ 36 w 47"/>
                <a:gd name="T7" fmla="*/ 45 h 49"/>
                <a:gd name="T8" fmla="*/ 13 w 47"/>
                <a:gd name="T9" fmla="*/ 43 h 49"/>
                <a:gd name="T10" fmla="*/ 5 w 47"/>
                <a:gd name="T11" fmla="*/ 34 h 49"/>
                <a:gd name="T12" fmla="*/ 19 w 47"/>
                <a:gd name="T13" fmla="*/ 2 h 49"/>
                <a:gd name="T14" fmla="*/ 19 w 47"/>
                <a:gd name="T15" fmla="*/ 2 h 49"/>
                <a:gd name="T16" fmla="*/ 20 w 47"/>
                <a:gd name="T17" fmla="*/ 2 h 49"/>
                <a:gd name="T18" fmla="*/ 20 w 47"/>
                <a:gd name="T19" fmla="*/ 2 h 49"/>
                <a:gd name="T20" fmla="*/ 31 w 47"/>
                <a:gd name="T21" fmla="*/ 2 h 49"/>
                <a:gd name="T22" fmla="*/ 31 w 47"/>
                <a:gd name="T23" fmla="*/ 9 h 49"/>
                <a:gd name="T24" fmla="*/ 26 w 47"/>
                <a:gd name="T25" fmla="*/ 8 h 49"/>
                <a:gd name="T26" fmla="*/ 21 w 47"/>
                <a:gd name="T27" fmla="*/ 9 h 49"/>
                <a:gd name="T28" fmla="*/ 19 w 47"/>
                <a:gd name="T29" fmla="*/ 38 h 49"/>
                <a:gd name="T30" fmla="*/ 35 w 47"/>
                <a:gd name="T31" fmla="*/ 34 h 49"/>
                <a:gd name="T32" fmla="*/ 36 w 47"/>
                <a:gd name="T33" fmla="*/ 15 h 49"/>
                <a:gd name="T34" fmla="*/ 31 w 47"/>
                <a:gd name="T3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9">
                  <a:moveTo>
                    <a:pt x="31" y="2"/>
                  </a:moveTo>
                  <a:cubicBezTo>
                    <a:pt x="37" y="3"/>
                    <a:pt x="41" y="8"/>
                    <a:pt x="43" y="14"/>
                  </a:cubicBezTo>
                  <a:cubicBezTo>
                    <a:pt x="47" y="23"/>
                    <a:pt x="46" y="37"/>
                    <a:pt x="37" y="44"/>
                  </a:cubicBezTo>
                  <a:cubicBezTo>
                    <a:pt x="37" y="44"/>
                    <a:pt x="36" y="44"/>
                    <a:pt x="36" y="45"/>
                  </a:cubicBezTo>
                  <a:cubicBezTo>
                    <a:pt x="29" y="49"/>
                    <a:pt x="19" y="47"/>
                    <a:pt x="13" y="43"/>
                  </a:cubicBezTo>
                  <a:cubicBezTo>
                    <a:pt x="9" y="40"/>
                    <a:pt x="7" y="37"/>
                    <a:pt x="5" y="34"/>
                  </a:cubicBezTo>
                  <a:cubicBezTo>
                    <a:pt x="0" y="23"/>
                    <a:pt x="9" y="7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4" y="1"/>
                    <a:pt x="27" y="0"/>
                    <a:pt x="31" y="2"/>
                  </a:cubicBezTo>
                  <a:close/>
                  <a:moveTo>
                    <a:pt x="31" y="9"/>
                  </a:moveTo>
                  <a:cubicBezTo>
                    <a:pt x="30" y="9"/>
                    <a:pt x="28" y="8"/>
                    <a:pt x="26" y="8"/>
                  </a:cubicBezTo>
                  <a:cubicBezTo>
                    <a:pt x="25" y="8"/>
                    <a:pt x="23" y="9"/>
                    <a:pt x="21" y="9"/>
                  </a:cubicBezTo>
                  <a:cubicBezTo>
                    <a:pt x="12" y="14"/>
                    <a:pt x="8" y="32"/>
                    <a:pt x="19" y="38"/>
                  </a:cubicBezTo>
                  <a:cubicBezTo>
                    <a:pt x="25" y="41"/>
                    <a:pt x="32" y="41"/>
                    <a:pt x="35" y="34"/>
                  </a:cubicBezTo>
                  <a:cubicBezTo>
                    <a:pt x="38" y="28"/>
                    <a:pt x="39" y="21"/>
                    <a:pt x="36" y="15"/>
                  </a:cubicBezTo>
                  <a:cubicBezTo>
                    <a:pt x="35" y="12"/>
                    <a:pt x="33" y="11"/>
                    <a:pt x="3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84897" y="1275357"/>
              <a:ext cx="374547" cy="438755"/>
            </a:xfrm>
            <a:custGeom>
              <a:avLst/>
              <a:gdLst>
                <a:gd name="T0" fmla="*/ 23 w 118"/>
                <a:gd name="T1" fmla="*/ 111 h 138"/>
                <a:gd name="T2" fmla="*/ 46 w 118"/>
                <a:gd name="T3" fmla="*/ 98 h 138"/>
                <a:gd name="T4" fmla="*/ 65 w 118"/>
                <a:gd name="T5" fmla="*/ 116 h 138"/>
                <a:gd name="T6" fmla="*/ 47 w 118"/>
                <a:gd name="T7" fmla="*/ 134 h 138"/>
                <a:gd name="T8" fmla="*/ 18 w 118"/>
                <a:gd name="T9" fmla="*/ 127 h 138"/>
                <a:gd name="T10" fmla="*/ 14 w 118"/>
                <a:gd name="T11" fmla="*/ 114 h 138"/>
                <a:gd name="T12" fmla="*/ 8 w 118"/>
                <a:gd name="T13" fmla="*/ 89 h 138"/>
                <a:gd name="T14" fmla="*/ 3 w 118"/>
                <a:gd name="T15" fmla="*/ 65 h 138"/>
                <a:gd name="T16" fmla="*/ 0 w 118"/>
                <a:gd name="T17" fmla="*/ 52 h 138"/>
                <a:gd name="T18" fmla="*/ 0 w 118"/>
                <a:gd name="T19" fmla="*/ 51 h 138"/>
                <a:gd name="T20" fmla="*/ 0 w 118"/>
                <a:gd name="T21" fmla="*/ 49 h 138"/>
                <a:gd name="T22" fmla="*/ 2 w 118"/>
                <a:gd name="T23" fmla="*/ 47 h 138"/>
                <a:gd name="T24" fmla="*/ 22 w 118"/>
                <a:gd name="T25" fmla="*/ 27 h 138"/>
                <a:gd name="T26" fmla="*/ 34 w 118"/>
                <a:gd name="T27" fmla="*/ 14 h 138"/>
                <a:gd name="T28" fmla="*/ 43 w 118"/>
                <a:gd name="T29" fmla="*/ 4 h 138"/>
                <a:gd name="T30" fmla="*/ 47 w 118"/>
                <a:gd name="T31" fmla="*/ 1 h 138"/>
                <a:gd name="T32" fmla="*/ 51 w 118"/>
                <a:gd name="T33" fmla="*/ 4 h 138"/>
                <a:gd name="T34" fmla="*/ 67 w 118"/>
                <a:gd name="T35" fmla="*/ 67 h 138"/>
                <a:gd name="T36" fmla="*/ 98 w 118"/>
                <a:gd name="T37" fmla="*/ 58 h 138"/>
                <a:gd name="T38" fmla="*/ 113 w 118"/>
                <a:gd name="T39" fmla="*/ 83 h 138"/>
                <a:gd name="T40" fmla="*/ 60 w 118"/>
                <a:gd name="T41" fmla="*/ 82 h 138"/>
                <a:gd name="T42" fmla="*/ 52 w 118"/>
                <a:gd name="T43" fmla="*/ 47 h 138"/>
                <a:gd name="T44" fmla="*/ 17 w 118"/>
                <a:gd name="T45" fmla="*/ 84 h 138"/>
                <a:gd name="T46" fmla="*/ 23 w 118"/>
                <a:gd name="T47" fmla="*/ 111 h 138"/>
                <a:gd name="T48" fmla="*/ 50 w 118"/>
                <a:gd name="T49" fmla="*/ 36 h 138"/>
                <a:gd name="T50" fmla="*/ 45 w 118"/>
                <a:gd name="T51" fmla="*/ 14 h 138"/>
                <a:gd name="T52" fmla="*/ 29 w 118"/>
                <a:gd name="T53" fmla="*/ 32 h 138"/>
                <a:gd name="T54" fmla="*/ 9 w 118"/>
                <a:gd name="T55" fmla="*/ 53 h 138"/>
                <a:gd name="T56" fmla="*/ 15 w 118"/>
                <a:gd name="T57" fmla="*/ 74 h 138"/>
                <a:gd name="T58" fmla="*/ 50 w 118"/>
                <a:gd name="T59" fmla="*/ 36 h 138"/>
                <a:gd name="T60" fmla="*/ 69 w 118"/>
                <a:gd name="T61" fmla="*/ 79 h 138"/>
                <a:gd name="T62" fmla="*/ 69 w 118"/>
                <a:gd name="T63" fmla="*/ 79 h 138"/>
                <a:gd name="T64" fmla="*/ 73 w 118"/>
                <a:gd name="T65" fmla="*/ 84 h 138"/>
                <a:gd name="T66" fmla="*/ 103 w 118"/>
                <a:gd name="T67" fmla="*/ 82 h 138"/>
                <a:gd name="T68" fmla="*/ 96 w 118"/>
                <a:gd name="T69" fmla="*/ 67 h 138"/>
                <a:gd name="T70" fmla="*/ 69 w 118"/>
                <a:gd name="T71" fmla="*/ 79 h 138"/>
                <a:gd name="T72" fmla="*/ 69 w 118"/>
                <a:gd name="T73" fmla="*/ 79 h 138"/>
                <a:gd name="T74" fmla="*/ 26 w 118"/>
                <a:gd name="T75" fmla="*/ 123 h 138"/>
                <a:gd name="T76" fmla="*/ 43 w 118"/>
                <a:gd name="T77" fmla="*/ 126 h 138"/>
                <a:gd name="T78" fmla="*/ 56 w 118"/>
                <a:gd name="T79" fmla="*/ 117 h 138"/>
                <a:gd name="T80" fmla="*/ 47 w 118"/>
                <a:gd name="T81" fmla="*/ 107 h 138"/>
                <a:gd name="T82" fmla="*/ 26 w 118"/>
                <a:gd name="T8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38">
                  <a:moveTo>
                    <a:pt x="23" y="111"/>
                  </a:moveTo>
                  <a:cubicBezTo>
                    <a:pt x="29" y="104"/>
                    <a:pt x="36" y="99"/>
                    <a:pt x="46" y="98"/>
                  </a:cubicBezTo>
                  <a:cubicBezTo>
                    <a:pt x="55" y="98"/>
                    <a:pt x="67" y="105"/>
                    <a:pt x="65" y="116"/>
                  </a:cubicBezTo>
                  <a:cubicBezTo>
                    <a:pt x="64" y="125"/>
                    <a:pt x="55" y="132"/>
                    <a:pt x="47" y="134"/>
                  </a:cubicBezTo>
                  <a:cubicBezTo>
                    <a:pt x="36" y="138"/>
                    <a:pt x="25" y="137"/>
                    <a:pt x="18" y="127"/>
                  </a:cubicBezTo>
                  <a:cubicBezTo>
                    <a:pt x="17" y="125"/>
                    <a:pt x="15" y="117"/>
                    <a:pt x="14" y="114"/>
                  </a:cubicBezTo>
                  <a:cubicBezTo>
                    <a:pt x="12" y="106"/>
                    <a:pt x="10" y="98"/>
                    <a:pt x="8" y="89"/>
                  </a:cubicBezTo>
                  <a:cubicBezTo>
                    <a:pt x="6" y="81"/>
                    <a:pt x="5" y="73"/>
                    <a:pt x="3" y="65"/>
                  </a:cubicBezTo>
                  <a:cubicBezTo>
                    <a:pt x="2" y="61"/>
                    <a:pt x="1" y="56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1" y="48"/>
                    <a:pt x="1" y="48"/>
                    <a:pt x="2" y="47"/>
                  </a:cubicBezTo>
                  <a:cubicBezTo>
                    <a:pt x="8" y="40"/>
                    <a:pt x="15" y="34"/>
                    <a:pt x="22" y="27"/>
                  </a:cubicBezTo>
                  <a:cubicBezTo>
                    <a:pt x="26" y="22"/>
                    <a:pt x="30" y="18"/>
                    <a:pt x="34" y="14"/>
                  </a:cubicBezTo>
                  <a:cubicBezTo>
                    <a:pt x="37" y="11"/>
                    <a:pt x="40" y="7"/>
                    <a:pt x="43" y="4"/>
                  </a:cubicBezTo>
                  <a:cubicBezTo>
                    <a:pt x="43" y="2"/>
                    <a:pt x="45" y="0"/>
                    <a:pt x="47" y="1"/>
                  </a:cubicBezTo>
                  <a:cubicBezTo>
                    <a:pt x="49" y="0"/>
                    <a:pt x="51" y="2"/>
                    <a:pt x="51" y="4"/>
                  </a:cubicBezTo>
                  <a:cubicBezTo>
                    <a:pt x="56" y="25"/>
                    <a:pt x="63" y="46"/>
                    <a:pt x="67" y="67"/>
                  </a:cubicBezTo>
                  <a:cubicBezTo>
                    <a:pt x="75" y="60"/>
                    <a:pt x="87" y="56"/>
                    <a:pt x="98" y="58"/>
                  </a:cubicBezTo>
                  <a:cubicBezTo>
                    <a:pt x="109" y="60"/>
                    <a:pt x="118" y="72"/>
                    <a:pt x="113" y="83"/>
                  </a:cubicBezTo>
                  <a:cubicBezTo>
                    <a:pt x="105" y="101"/>
                    <a:pt x="66" y="102"/>
                    <a:pt x="60" y="82"/>
                  </a:cubicBezTo>
                  <a:cubicBezTo>
                    <a:pt x="57" y="70"/>
                    <a:pt x="55" y="59"/>
                    <a:pt x="52" y="47"/>
                  </a:cubicBezTo>
                  <a:cubicBezTo>
                    <a:pt x="41" y="60"/>
                    <a:pt x="29" y="72"/>
                    <a:pt x="17" y="84"/>
                  </a:cubicBezTo>
                  <a:cubicBezTo>
                    <a:pt x="19" y="93"/>
                    <a:pt x="22" y="102"/>
                    <a:pt x="23" y="111"/>
                  </a:cubicBezTo>
                  <a:close/>
                  <a:moveTo>
                    <a:pt x="50" y="36"/>
                  </a:moveTo>
                  <a:cubicBezTo>
                    <a:pt x="48" y="29"/>
                    <a:pt x="46" y="22"/>
                    <a:pt x="45" y="14"/>
                  </a:cubicBezTo>
                  <a:cubicBezTo>
                    <a:pt x="40" y="20"/>
                    <a:pt x="35" y="26"/>
                    <a:pt x="29" y="32"/>
                  </a:cubicBezTo>
                  <a:cubicBezTo>
                    <a:pt x="23" y="39"/>
                    <a:pt x="16" y="46"/>
                    <a:pt x="9" y="53"/>
                  </a:cubicBezTo>
                  <a:cubicBezTo>
                    <a:pt x="11" y="60"/>
                    <a:pt x="13" y="67"/>
                    <a:pt x="15" y="74"/>
                  </a:cubicBezTo>
                  <a:cubicBezTo>
                    <a:pt x="27" y="62"/>
                    <a:pt x="39" y="50"/>
                    <a:pt x="50" y="36"/>
                  </a:cubicBezTo>
                  <a:close/>
                  <a:moveTo>
                    <a:pt x="69" y="79"/>
                  </a:moveTo>
                  <a:cubicBezTo>
                    <a:pt x="69" y="79"/>
                    <a:pt x="69" y="79"/>
                    <a:pt x="69" y="79"/>
                  </a:cubicBezTo>
                  <a:cubicBezTo>
                    <a:pt x="70" y="81"/>
                    <a:pt x="71" y="83"/>
                    <a:pt x="73" y="84"/>
                  </a:cubicBezTo>
                  <a:cubicBezTo>
                    <a:pt x="81" y="92"/>
                    <a:pt x="96" y="89"/>
                    <a:pt x="103" y="82"/>
                  </a:cubicBezTo>
                  <a:cubicBezTo>
                    <a:pt x="110" y="76"/>
                    <a:pt x="102" y="68"/>
                    <a:pt x="96" y="67"/>
                  </a:cubicBezTo>
                  <a:cubicBezTo>
                    <a:pt x="87" y="64"/>
                    <a:pt x="74" y="71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lose/>
                  <a:moveTo>
                    <a:pt x="26" y="123"/>
                  </a:moveTo>
                  <a:cubicBezTo>
                    <a:pt x="31" y="128"/>
                    <a:pt x="38" y="127"/>
                    <a:pt x="43" y="126"/>
                  </a:cubicBezTo>
                  <a:cubicBezTo>
                    <a:pt x="49" y="125"/>
                    <a:pt x="53" y="121"/>
                    <a:pt x="56" y="117"/>
                  </a:cubicBezTo>
                  <a:cubicBezTo>
                    <a:pt x="59" y="111"/>
                    <a:pt x="52" y="108"/>
                    <a:pt x="47" y="107"/>
                  </a:cubicBezTo>
                  <a:cubicBezTo>
                    <a:pt x="38" y="106"/>
                    <a:pt x="30" y="116"/>
                    <a:pt x="26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285093" y="5252239"/>
              <a:ext cx="814639" cy="1100899"/>
            </a:xfrm>
            <a:custGeom>
              <a:avLst/>
              <a:gdLst>
                <a:gd name="T0" fmla="*/ 87 w 257"/>
                <a:gd name="T1" fmla="*/ 255 h 347"/>
                <a:gd name="T2" fmla="*/ 64 w 257"/>
                <a:gd name="T3" fmla="*/ 244 h 347"/>
                <a:gd name="T4" fmla="*/ 18 w 257"/>
                <a:gd name="T5" fmla="*/ 178 h 347"/>
                <a:gd name="T6" fmla="*/ 117 w 257"/>
                <a:gd name="T7" fmla="*/ 21 h 347"/>
                <a:gd name="T8" fmla="*/ 109 w 257"/>
                <a:gd name="T9" fmla="*/ 2 h 347"/>
                <a:gd name="T10" fmla="*/ 138 w 257"/>
                <a:gd name="T11" fmla="*/ 3 h 347"/>
                <a:gd name="T12" fmla="*/ 179 w 257"/>
                <a:gd name="T13" fmla="*/ 239 h 347"/>
                <a:gd name="T14" fmla="*/ 219 w 257"/>
                <a:gd name="T15" fmla="*/ 264 h 347"/>
                <a:gd name="T16" fmla="*/ 180 w 257"/>
                <a:gd name="T17" fmla="*/ 343 h 347"/>
                <a:gd name="T18" fmla="*/ 96 w 257"/>
                <a:gd name="T19" fmla="*/ 317 h 347"/>
                <a:gd name="T20" fmla="*/ 153 w 257"/>
                <a:gd name="T21" fmla="*/ 262 h 347"/>
                <a:gd name="T22" fmla="*/ 172 w 257"/>
                <a:gd name="T23" fmla="*/ 242 h 347"/>
                <a:gd name="T24" fmla="*/ 125 w 257"/>
                <a:gd name="T25" fmla="*/ 21 h 347"/>
                <a:gd name="T26" fmla="*/ 171 w 257"/>
                <a:gd name="T27" fmla="*/ 201 h 347"/>
                <a:gd name="T28" fmla="*/ 106 w 257"/>
                <a:gd name="T29" fmla="*/ 238 h 347"/>
                <a:gd name="T30" fmla="*/ 137 w 257"/>
                <a:gd name="T31" fmla="*/ 19 h 347"/>
                <a:gd name="T32" fmla="*/ 96 w 257"/>
                <a:gd name="T33" fmla="*/ 213 h 347"/>
                <a:gd name="T34" fmla="*/ 157 w 257"/>
                <a:gd name="T35" fmla="*/ 277 h 347"/>
                <a:gd name="T36" fmla="*/ 103 w 257"/>
                <a:gd name="T37" fmla="*/ 316 h 347"/>
                <a:gd name="T38" fmla="*/ 225 w 257"/>
                <a:gd name="T39" fmla="*/ 316 h 347"/>
                <a:gd name="T40" fmla="*/ 170 w 257"/>
                <a:gd name="T41" fmla="*/ 269 h 347"/>
                <a:gd name="T42" fmla="*/ 199 w 257"/>
                <a:gd name="T43" fmla="*/ 307 h 347"/>
                <a:gd name="T44" fmla="*/ 140 w 257"/>
                <a:gd name="T45" fmla="*/ 285 h 347"/>
                <a:gd name="T46" fmla="*/ 164 w 257"/>
                <a:gd name="T47" fmla="*/ 274 h 347"/>
                <a:gd name="T48" fmla="*/ 162 w 257"/>
                <a:gd name="T49" fmla="*/ 263 h 347"/>
                <a:gd name="T50" fmla="*/ 176 w 257"/>
                <a:gd name="T51" fmla="*/ 281 h 347"/>
                <a:gd name="T52" fmla="*/ 193 w 257"/>
                <a:gd name="T53" fmla="*/ 283 h 347"/>
                <a:gd name="T54" fmla="*/ 144 w 257"/>
                <a:gd name="T55" fmla="*/ 296 h 347"/>
                <a:gd name="T56" fmla="*/ 145 w 257"/>
                <a:gd name="T57" fmla="*/ 291 h 347"/>
                <a:gd name="T58" fmla="*/ 194 w 257"/>
                <a:gd name="T59" fmla="*/ 301 h 347"/>
                <a:gd name="T60" fmla="*/ 76 w 257"/>
                <a:gd name="T61" fmla="*/ 210 h 347"/>
                <a:gd name="T62" fmla="*/ 88 w 257"/>
                <a:gd name="T63" fmla="*/ 211 h 347"/>
                <a:gd name="T64" fmla="*/ 117 w 257"/>
                <a:gd name="T65" fmla="*/ 215 h 347"/>
                <a:gd name="T66" fmla="*/ 165 w 257"/>
                <a:gd name="T67" fmla="*/ 149 h 347"/>
                <a:gd name="T68" fmla="*/ 165 w 257"/>
                <a:gd name="T69" fmla="*/ 149 h 347"/>
                <a:gd name="T70" fmla="*/ 157 w 257"/>
                <a:gd name="T71" fmla="*/ 150 h 347"/>
                <a:gd name="T72" fmla="*/ 97 w 257"/>
                <a:gd name="T73" fmla="*/ 148 h 347"/>
                <a:gd name="T74" fmla="*/ 39 w 257"/>
                <a:gd name="T75" fmla="*/ 129 h 347"/>
                <a:gd name="T76" fmla="*/ 47 w 257"/>
                <a:gd name="T77" fmla="*/ 171 h 347"/>
                <a:gd name="T78" fmla="*/ 40 w 257"/>
                <a:gd name="T79" fmla="*/ 121 h 347"/>
                <a:gd name="T80" fmla="*/ 98 w 257"/>
                <a:gd name="T81" fmla="*/ 140 h 347"/>
                <a:gd name="T82" fmla="*/ 158 w 257"/>
                <a:gd name="T83" fmla="*/ 141 h 347"/>
                <a:gd name="T84" fmla="*/ 158 w 257"/>
                <a:gd name="T85" fmla="*/ 95 h 347"/>
                <a:gd name="T86" fmla="*/ 187 w 257"/>
                <a:gd name="T87" fmla="*/ 92 h 347"/>
                <a:gd name="T88" fmla="*/ 155 w 257"/>
                <a:gd name="T89" fmla="*/ 87 h 347"/>
                <a:gd name="T90" fmla="*/ 115 w 257"/>
                <a:gd name="T91" fmla="*/ 87 h 347"/>
                <a:gd name="T92" fmla="*/ 93 w 257"/>
                <a:gd name="T93" fmla="*/ 54 h 347"/>
                <a:gd name="T94" fmla="*/ 59 w 257"/>
                <a:gd name="T95" fmla="*/ 75 h 347"/>
                <a:gd name="T96" fmla="*/ 136 w 257"/>
                <a:gd name="T97" fmla="*/ 12 h 347"/>
                <a:gd name="T98" fmla="*/ 123 w 257"/>
                <a:gd name="T99" fmla="*/ 8 h 347"/>
                <a:gd name="T100" fmla="*/ 111 w 257"/>
                <a:gd name="T101" fmla="*/ 11 h 347"/>
                <a:gd name="T102" fmla="*/ 145 w 257"/>
                <a:gd name="T103" fmla="*/ 15 h 347"/>
                <a:gd name="T104" fmla="*/ 240 w 257"/>
                <a:gd name="T105" fmla="*/ 147 h 347"/>
                <a:gd name="T106" fmla="*/ 145 w 257"/>
                <a:gd name="T107" fmla="*/ 15 h 347"/>
                <a:gd name="T108" fmla="*/ 124 w 257"/>
                <a:gd name="T109" fmla="*/ 243 h 347"/>
                <a:gd name="T110" fmla="*/ 100 w 257"/>
                <a:gd name="T111" fmla="*/ 244 h 347"/>
                <a:gd name="T112" fmla="*/ 75 w 257"/>
                <a:gd name="T113" fmla="*/ 243 h 347"/>
                <a:gd name="T114" fmla="*/ 88 w 257"/>
                <a:gd name="T115" fmla="*/ 2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" h="347">
                  <a:moveTo>
                    <a:pt x="135" y="249"/>
                  </a:moveTo>
                  <a:cubicBezTo>
                    <a:pt x="121" y="251"/>
                    <a:pt x="107" y="253"/>
                    <a:pt x="94" y="255"/>
                  </a:cubicBezTo>
                  <a:cubicBezTo>
                    <a:pt x="93" y="255"/>
                    <a:pt x="93" y="255"/>
                    <a:pt x="92" y="255"/>
                  </a:cubicBezTo>
                  <a:cubicBezTo>
                    <a:pt x="91" y="255"/>
                    <a:pt x="89" y="255"/>
                    <a:pt x="87" y="255"/>
                  </a:cubicBezTo>
                  <a:cubicBezTo>
                    <a:pt x="87" y="255"/>
                    <a:pt x="87" y="255"/>
                    <a:pt x="87" y="255"/>
                  </a:cubicBezTo>
                  <a:cubicBezTo>
                    <a:pt x="87" y="255"/>
                    <a:pt x="87" y="255"/>
                    <a:pt x="87" y="255"/>
                  </a:cubicBezTo>
                  <a:cubicBezTo>
                    <a:pt x="82" y="255"/>
                    <a:pt x="77" y="254"/>
                    <a:pt x="72" y="252"/>
                  </a:cubicBezTo>
                  <a:cubicBezTo>
                    <a:pt x="69" y="251"/>
                    <a:pt x="64" y="248"/>
                    <a:pt x="64" y="244"/>
                  </a:cubicBezTo>
                  <a:cubicBezTo>
                    <a:pt x="65" y="239"/>
                    <a:pt x="69" y="237"/>
                    <a:pt x="73" y="235"/>
                  </a:cubicBezTo>
                  <a:cubicBezTo>
                    <a:pt x="77" y="234"/>
                    <a:pt x="81" y="234"/>
                    <a:pt x="85" y="234"/>
                  </a:cubicBezTo>
                  <a:cubicBezTo>
                    <a:pt x="86" y="229"/>
                    <a:pt x="87" y="225"/>
                    <a:pt x="87" y="221"/>
                  </a:cubicBezTo>
                  <a:cubicBezTo>
                    <a:pt x="60" y="215"/>
                    <a:pt x="34" y="202"/>
                    <a:pt x="18" y="178"/>
                  </a:cubicBezTo>
                  <a:cubicBezTo>
                    <a:pt x="5" y="160"/>
                    <a:pt x="0" y="136"/>
                    <a:pt x="4" y="114"/>
                  </a:cubicBezTo>
                  <a:cubicBezTo>
                    <a:pt x="5" y="112"/>
                    <a:pt x="5" y="109"/>
                    <a:pt x="6" y="107"/>
                  </a:cubicBezTo>
                  <a:cubicBezTo>
                    <a:pt x="22" y="50"/>
                    <a:pt x="62" y="36"/>
                    <a:pt x="116" y="36"/>
                  </a:cubicBezTo>
                  <a:cubicBezTo>
                    <a:pt x="117" y="31"/>
                    <a:pt x="117" y="26"/>
                    <a:pt x="117" y="21"/>
                  </a:cubicBezTo>
                  <a:cubicBezTo>
                    <a:pt x="117" y="21"/>
                    <a:pt x="118" y="20"/>
                    <a:pt x="118" y="20"/>
                  </a:cubicBezTo>
                  <a:cubicBezTo>
                    <a:pt x="114" y="20"/>
                    <a:pt x="111" y="19"/>
                    <a:pt x="108" y="18"/>
                  </a:cubicBezTo>
                  <a:cubicBezTo>
                    <a:pt x="104" y="17"/>
                    <a:pt x="100" y="14"/>
                    <a:pt x="100" y="10"/>
                  </a:cubicBezTo>
                  <a:cubicBezTo>
                    <a:pt x="100" y="5"/>
                    <a:pt x="105" y="3"/>
                    <a:pt x="109" y="2"/>
                  </a:cubicBezTo>
                  <a:cubicBezTo>
                    <a:pt x="113" y="0"/>
                    <a:pt x="119" y="0"/>
                    <a:pt x="123" y="0"/>
                  </a:cubicBezTo>
                  <a:cubicBezTo>
                    <a:pt x="123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4" y="1"/>
                    <a:pt x="138" y="3"/>
                  </a:cubicBezTo>
                  <a:cubicBezTo>
                    <a:pt x="140" y="3"/>
                    <a:pt x="141" y="4"/>
                    <a:pt x="143" y="5"/>
                  </a:cubicBezTo>
                  <a:cubicBezTo>
                    <a:pt x="213" y="26"/>
                    <a:pt x="257" y="72"/>
                    <a:pt x="247" y="147"/>
                  </a:cubicBezTo>
                  <a:cubicBezTo>
                    <a:pt x="244" y="179"/>
                    <a:pt x="233" y="207"/>
                    <a:pt x="206" y="225"/>
                  </a:cubicBezTo>
                  <a:cubicBezTo>
                    <a:pt x="198" y="231"/>
                    <a:pt x="189" y="235"/>
                    <a:pt x="179" y="239"/>
                  </a:cubicBezTo>
                  <a:cubicBezTo>
                    <a:pt x="183" y="246"/>
                    <a:pt x="177" y="252"/>
                    <a:pt x="171" y="256"/>
                  </a:cubicBezTo>
                  <a:cubicBezTo>
                    <a:pt x="171" y="257"/>
                    <a:pt x="171" y="257"/>
                    <a:pt x="170" y="258"/>
                  </a:cubicBezTo>
                  <a:cubicBezTo>
                    <a:pt x="169" y="258"/>
                    <a:pt x="169" y="260"/>
                    <a:pt x="169" y="262"/>
                  </a:cubicBezTo>
                  <a:cubicBezTo>
                    <a:pt x="185" y="259"/>
                    <a:pt x="203" y="259"/>
                    <a:pt x="219" y="264"/>
                  </a:cubicBezTo>
                  <a:cubicBezTo>
                    <a:pt x="231" y="268"/>
                    <a:pt x="245" y="275"/>
                    <a:pt x="248" y="289"/>
                  </a:cubicBezTo>
                  <a:cubicBezTo>
                    <a:pt x="248" y="289"/>
                    <a:pt x="248" y="289"/>
                    <a:pt x="248" y="289"/>
                  </a:cubicBezTo>
                  <a:cubicBezTo>
                    <a:pt x="250" y="303"/>
                    <a:pt x="240" y="315"/>
                    <a:pt x="230" y="322"/>
                  </a:cubicBezTo>
                  <a:cubicBezTo>
                    <a:pt x="216" y="333"/>
                    <a:pt x="197" y="340"/>
                    <a:pt x="180" y="343"/>
                  </a:cubicBezTo>
                  <a:cubicBezTo>
                    <a:pt x="179" y="343"/>
                    <a:pt x="179" y="343"/>
                    <a:pt x="179" y="343"/>
                  </a:cubicBezTo>
                  <a:cubicBezTo>
                    <a:pt x="162" y="347"/>
                    <a:pt x="142" y="347"/>
                    <a:pt x="125" y="342"/>
                  </a:cubicBezTo>
                  <a:cubicBezTo>
                    <a:pt x="112" y="339"/>
                    <a:pt x="98" y="331"/>
                    <a:pt x="96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4" y="303"/>
                    <a:pt x="104" y="291"/>
                    <a:pt x="114" y="284"/>
                  </a:cubicBezTo>
                  <a:cubicBezTo>
                    <a:pt x="125" y="275"/>
                    <a:pt x="140" y="268"/>
                    <a:pt x="155" y="265"/>
                  </a:cubicBezTo>
                  <a:cubicBezTo>
                    <a:pt x="154" y="264"/>
                    <a:pt x="154" y="263"/>
                    <a:pt x="153" y="262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44" y="262"/>
                    <a:pt x="137" y="258"/>
                    <a:pt x="135" y="249"/>
                  </a:cubicBezTo>
                  <a:close/>
                  <a:moveTo>
                    <a:pt x="142" y="248"/>
                  </a:moveTo>
                  <a:cubicBezTo>
                    <a:pt x="143" y="250"/>
                    <a:pt x="144" y="252"/>
                    <a:pt x="145" y="253"/>
                  </a:cubicBezTo>
                  <a:cubicBezTo>
                    <a:pt x="154" y="259"/>
                    <a:pt x="177" y="248"/>
                    <a:pt x="172" y="242"/>
                  </a:cubicBezTo>
                  <a:cubicBezTo>
                    <a:pt x="172" y="241"/>
                    <a:pt x="172" y="241"/>
                    <a:pt x="172" y="241"/>
                  </a:cubicBezTo>
                  <a:cubicBezTo>
                    <a:pt x="162" y="244"/>
                    <a:pt x="152" y="246"/>
                    <a:pt x="142" y="248"/>
                  </a:cubicBezTo>
                  <a:close/>
                  <a:moveTo>
                    <a:pt x="125" y="21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4" y="26"/>
                    <a:pt x="124" y="31"/>
                    <a:pt x="124" y="36"/>
                  </a:cubicBezTo>
                  <a:cubicBezTo>
                    <a:pt x="134" y="37"/>
                    <a:pt x="144" y="40"/>
                    <a:pt x="153" y="45"/>
                  </a:cubicBezTo>
                  <a:cubicBezTo>
                    <a:pt x="187" y="64"/>
                    <a:pt x="208" y="106"/>
                    <a:pt x="203" y="144"/>
                  </a:cubicBezTo>
                  <a:cubicBezTo>
                    <a:pt x="201" y="166"/>
                    <a:pt x="188" y="187"/>
                    <a:pt x="171" y="201"/>
                  </a:cubicBezTo>
                  <a:cubicBezTo>
                    <a:pt x="150" y="217"/>
                    <a:pt x="121" y="226"/>
                    <a:pt x="95" y="222"/>
                  </a:cubicBezTo>
                  <a:cubicBezTo>
                    <a:pt x="94" y="226"/>
                    <a:pt x="93" y="230"/>
                    <a:pt x="92" y="234"/>
                  </a:cubicBezTo>
                  <a:cubicBezTo>
                    <a:pt x="96" y="235"/>
                    <a:pt x="100" y="235"/>
                    <a:pt x="103" y="237"/>
                  </a:cubicBezTo>
                  <a:cubicBezTo>
                    <a:pt x="104" y="237"/>
                    <a:pt x="105" y="237"/>
                    <a:pt x="106" y="238"/>
                  </a:cubicBezTo>
                  <a:cubicBezTo>
                    <a:pt x="169" y="230"/>
                    <a:pt x="221" y="219"/>
                    <a:pt x="229" y="146"/>
                  </a:cubicBezTo>
                  <a:cubicBezTo>
                    <a:pt x="231" y="127"/>
                    <a:pt x="231" y="108"/>
                    <a:pt x="225" y="90"/>
                  </a:cubicBezTo>
                  <a:cubicBezTo>
                    <a:pt x="221" y="76"/>
                    <a:pt x="213" y="65"/>
                    <a:pt x="203" y="55"/>
                  </a:cubicBezTo>
                  <a:cubicBezTo>
                    <a:pt x="184" y="38"/>
                    <a:pt x="160" y="29"/>
                    <a:pt x="137" y="19"/>
                  </a:cubicBezTo>
                  <a:cubicBezTo>
                    <a:pt x="133" y="20"/>
                    <a:pt x="129" y="21"/>
                    <a:pt x="125" y="21"/>
                  </a:cubicBezTo>
                  <a:close/>
                  <a:moveTo>
                    <a:pt x="97" y="208"/>
                  </a:moveTo>
                  <a:cubicBezTo>
                    <a:pt x="97" y="209"/>
                    <a:pt x="97" y="209"/>
                    <a:pt x="96" y="210"/>
                  </a:cubicBezTo>
                  <a:cubicBezTo>
                    <a:pt x="96" y="211"/>
                    <a:pt x="96" y="212"/>
                    <a:pt x="96" y="213"/>
                  </a:cubicBezTo>
                  <a:cubicBezTo>
                    <a:pt x="113" y="210"/>
                    <a:pt x="128" y="203"/>
                    <a:pt x="139" y="191"/>
                  </a:cubicBezTo>
                  <a:cubicBezTo>
                    <a:pt x="126" y="191"/>
                    <a:pt x="113" y="191"/>
                    <a:pt x="100" y="189"/>
                  </a:cubicBezTo>
                  <a:cubicBezTo>
                    <a:pt x="99" y="196"/>
                    <a:pt x="98" y="202"/>
                    <a:pt x="97" y="208"/>
                  </a:cubicBezTo>
                  <a:close/>
                  <a:moveTo>
                    <a:pt x="157" y="277"/>
                  </a:moveTo>
                  <a:cubicBezTo>
                    <a:pt x="157" y="275"/>
                    <a:pt x="157" y="274"/>
                    <a:pt x="157" y="272"/>
                  </a:cubicBezTo>
                  <a:cubicBezTo>
                    <a:pt x="143" y="275"/>
                    <a:pt x="129" y="281"/>
                    <a:pt x="118" y="290"/>
                  </a:cubicBezTo>
                  <a:cubicBezTo>
                    <a:pt x="111" y="295"/>
                    <a:pt x="101" y="305"/>
                    <a:pt x="103" y="316"/>
                  </a:cubicBezTo>
                  <a:cubicBezTo>
                    <a:pt x="103" y="316"/>
                    <a:pt x="103" y="316"/>
                    <a:pt x="103" y="316"/>
                  </a:cubicBezTo>
                  <a:cubicBezTo>
                    <a:pt x="105" y="326"/>
                    <a:pt x="118" y="332"/>
                    <a:pt x="127" y="335"/>
                  </a:cubicBezTo>
                  <a:cubicBezTo>
                    <a:pt x="143" y="340"/>
                    <a:pt x="162" y="339"/>
                    <a:pt x="178" y="336"/>
                  </a:cubicBezTo>
                  <a:cubicBezTo>
                    <a:pt x="178" y="336"/>
                    <a:pt x="178" y="336"/>
                    <a:pt x="178" y="336"/>
                  </a:cubicBezTo>
                  <a:cubicBezTo>
                    <a:pt x="194" y="333"/>
                    <a:pt x="212" y="327"/>
                    <a:pt x="225" y="316"/>
                  </a:cubicBezTo>
                  <a:cubicBezTo>
                    <a:pt x="233" y="311"/>
                    <a:pt x="242" y="301"/>
                    <a:pt x="240" y="290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8" y="280"/>
                    <a:pt x="226" y="274"/>
                    <a:pt x="217" y="271"/>
                  </a:cubicBezTo>
                  <a:cubicBezTo>
                    <a:pt x="202" y="267"/>
                    <a:pt x="186" y="267"/>
                    <a:pt x="170" y="269"/>
                  </a:cubicBezTo>
                  <a:cubicBezTo>
                    <a:pt x="171" y="271"/>
                    <a:pt x="171" y="272"/>
                    <a:pt x="172" y="274"/>
                  </a:cubicBezTo>
                  <a:cubicBezTo>
                    <a:pt x="179" y="273"/>
                    <a:pt x="186" y="273"/>
                    <a:pt x="193" y="275"/>
                  </a:cubicBezTo>
                  <a:cubicBezTo>
                    <a:pt x="200" y="277"/>
                    <a:pt x="207" y="282"/>
                    <a:pt x="208" y="289"/>
                  </a:cubicBezTo>
                  <a:cubicBezTo>
                    <a:pt x="210" y="296"/>
                    <a:pt x="205" y="303"/>
                    <a:pt x="199" y="307"/>
                  </a:cubicBezTo>
                  <a:cubicBezTo>
                    <a:pt x="192" y="313"/>
                    <a:pt x="182" y="316"/>
                    <a:pt x="174" y="318"/>
                  </a:cubicBezTo>
                  <a:cubicBezTo>
                    <a:pt x="165" y="319"/>
                    <a:pt x="155" y="320"/>
                    <a:pt x="146" y="317"/>
                  </a:cubicBezTo>
                  <a:cubicBezTo>
                    <a:pt x="140" y="315"/>
                    <a:pt x="132" y="311"/>
                    <a:pt x="131" y="303"/>
                  </a:cubicBezTo>
                  <a:cubicBezTo>
                    <a:pt x="130" y="296"/>
                    <a:pt x="135" y="290"/>
                    <a:pt x="140" y="285"/>
                  </a:cubicBezTo>
                  <a:cubicBezTo>
                    <a:pt x="145" y="282"/>
                    <a:pt x="151" y="279"/>
                    <a:pt x="157" y="277"/>
                  </a:cubicBezTo>
                  <a:close/>
                  <a:moveTo>
                    <a:pt x="180" y="292"/>
                  </a:moveTo>
                  <a:cubicBezTo>
                    <a:pt x="175" y="291"/>
                    <a:pt x="170" y="286"/>
                    <a:pt x="167" y="281"/>
                  </a:cubicBezTo>
                  <a:cubicBezTo>
                    <a:pt x="166" y="279"/>
                    <a:pt x="165" y="277"/>
                    <a:pt x="164" y="274"/>
                  </a:cubicBezTo>
                  <a:cubicBezTo>
                    <a:pt x="164" y="283"/>
                    <a:pt x="162" y="291"/>
                    <a:pt x="156" y="296"/>
                  </a:cubicBezTo>
                  <a:cubicBezTo>
                    <a:pt x="160" y="297"/>
                    <a:pt x="165" y="297"/>
                    <a:pt x="169" y="296"/>
                  </a:cubicBezTo>
                  <a:cubicBezTo>
                    <a:pt x="173" y="295"/>
                    <a:pt x="177" y="294"/>
                    <a:pt x="180" y="292"/>
                  </a:cubicBezTo>
                  <a:close/>
                  <a:moveTo>
                    <a:pt x="162" y="263"/>
                  </a:moveTo>
                  <a:cubicBezTo>
                    <a:pt x="162" y="262"/>
                    <a:pt x="162" y="261"/>
                    <a:pt x="162" y="260"/>
                  </a:cubicBezTo>
                  <a:cubicBezTo>
                    <a:pt x="162" y="261"/>
                    <a:pt x="161" y="261"/>
                    <a:pt x="161" y="261"/>
                  </a:cubicBezTo>
                  <a:cubicBezTo>
                    <a:pt x="161" y="262"/>
                    <a:pt x="162" y="262"/>
                    <a:pt x="162" y="263"/>
                  </a:cubicBezTo>
                  <a:close/>
                  <a:moveTo>
                    <a:pt x="176" y="281"/>
                  </a:moveTo>
                  <a:cubicBezTo>
                    <a:pt x="179" y="285"/>
                    <a:pt x="183" y="286"/>
                    <a:pt x="188" y="283"/>
                  </a:cubicBezTo>
                  <a:cubicBezTo>
                    <a:pt x="188" y="283"/>
                    <a:pt x="188" y="282"/>
                    <a:pt x="189" y="282"/>
                  </a:cubicBezTo>
                  <a:cubicBezTo>
                    <a:pt x="185" y="281"/>
                    <a:pt x="180" y="281"/>
                    <a:pt x="176" y="281"/>
                  </a:cubicBezTo>
                  <a:close/>
                  <a:moveTo>
                    <a:pt x="193" y="283"/>
                  </a:moveTo>
                  <a:cubicBezTo>
                    <a:pt x="193" y="283"/>
                    <a:pt x="193" y="284"/>
                    <a:pt x="193" y="284"/>
                  </a:cubicBezTo>
                  <a:cubicBezTo>
                    <a:pt x="194" y="285"/>
                    <a:pt x="194" y="286"/>
                    <a:pt x="194" y="287"/>
                  </a:cubicBezTo>
                  <a:cubicBezTo>
                    <a:pt x="190" y="298"/>
                    <a:pt x="181" y="301"/>
                    <a:pt x="170" y="304"/>
                  </a:cubicBezTo>
                  <a:cubicBezTo>
                    <a:pt x="163" y="305"/>
                    <a:pt x="147" y="304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4"/>
                    <a:pt x="145" y="291"/>
                    <a:pt x="147" y="291"/>
                  </a:cubicBezTo>
                  <a:cubicBezTo>
                    <a:pt x="151" y="291"/>
                    <a:pt x="153" y="289"/>
                    <a:pt x="154" y="286"/>
                  </a:cubicBezTo>
                  <a:cubicBezTo>
                    <a:pt x="151" y="287"/>
                    <a:pt x="148" y="289"/>
                    <a:pt x="145" y="291"/>
                  </a:cubicBezTo>
                  <a:cubicBezTo>
                    <a:pt x="142" y="294"/>
                    <a:pt x="138" y="298"/>
                    <a:pt x="138" y="302"/>
                  </a:cubicBezTo>
                  <a:cubicBezTo>
                    <a:pt x="139" y="306"/>
                    <a:pt x="145" y="309"/>
                    <a:pt x="148" y="310"/>
                  </a:cubicBezTo>
                  <a:cubicBezTo>
                    <a:pt x="156" y="312"/>
                    <a:pt x="165" y="312"/>
                    <a:pt x="172" y="310"/>
                  </a:cubicBezTo>
                  <a:cubicBezTo>
                    <a:pt x="180" y="309"/>
                    <a:pt x="188" y="306"/>
                    <a:pt x="194" y="301"/>
                  </a:cubicBezTo>
                  <a:cubicBezTo>
                    <a:pt x="197" y="299"/>
                    <a:pt x="202" y="295"/>
                    <a:pt x="201" y="290"/>
                  </a:cubicBezTo>
                  <a:cubicBezTo>
                    <a:pt x="200" y="287"/>
                    <a:pt x="196" y="285"/>
                    <a:pt x="193" y="283"/>
                  </a:cubicBezTo>
                  <a:close/>
                  <a:moveTo>
                    <a:pt x="22" y="168"/>
                  </a:moveTo>
                  <a:cubicBezTo>
                    <a:pt x="34" y="188"/>
                    <a:pt x="54" y="203"/>
                    <a:pt x="76" y="210"/>
                  </a:cubicBezTo>
                  <a:cubicBezTo>
                    <a:pt x="67" y="202"/>
                    <a:pt x="58" y="192"/>
                    <a:pt x="52" y="181"/>
                  </a:cubicBezTo>
                  <a:cubicBezTo>
                    <a:pt x="42" y="178"/>
                    <a:pt x="31" y="174"/>
                    <a:pt x="22" y="168"/>
                  </a:cubicBezTo>
                  <a:close/>
                  <a:moveTo>
                    <a:pt x="64" y="184"/>
                  </a:moveTo>
                  <a:cubicBezTo>
                    <a:pt x="71" y="194"/>
                    <a:pt x="79" y="203"/>
                    <a:pt x="88" y="211"/>
                  </a:cubicBezTo>
                  <a:cubicBezTo>
                    <a:pt x="89" y="203"/>
                    <a:pt x="90" y="196"/>
                    <a:pt x="91" y="189"/>
                  </a:cubicBezTo>
                  <a:cubicBezTo>
                    <a:pt x="82" y="187"/>
                    <a:pt x="73" y="186"/>
                    <a:pt x="64" y="184"/>
                  </a:cubicBezTo>
                  <a:close/>
                  <a:moveTo>
                    <a:pt x="151" y="190"/>
                  </a:moveTo>
                  <a:cubicBezTo>
                    <a:pt x="142" y="202"/>
                    <a:pt x="130" y="210"/>
                    <a:pt x="117" y="215"/>
                  </a:cubicBezTo>
                  <a:cubicBezTo>
                    <a:pt x="135" y="214"/>
                    <a:pt x="153" y="207"/>
                    <a:pt x="166" y="195"/>
                  </a:cubicBezTo>
                  <a:cubicBezTo>
                    <a:pt x="169" y="193"/>
                    <a:pt x="172" y="190"/>
                    <a:pt x="174" y="188"/>
                  </a:cubicBezTo>
                  <a:cubicBezTo>
                    <a:pt x="166" y="189"/>
                    <a:pt x="158" y="190"/>
                    <a:pt x="151" y="190"/>
                  </a:cubicBezTo>
                  <a:close/>
                  <a:moveTo>
                    <a:pt x="165" y="149"/>
                  </a:moveTo>
                  <a:cubicBezTo>
                    <a:pt x="164" y="160"/>
                    <a:pt x="161" y="172"/>
                    <a:pt x="156" y="182"/>
                  </a:cubicBezTo>
                  <a:cubicBezTo>
                    <a:pt x="164" y="181"/>
                    <a:pt x="174" y="180"/>
                    <a:pt x="182" y="178"/>
                  </a:cubicBezTo>
                  <a:cubicBezTo>
                    <a:pt x="189" y="167"/>
                    <a:pt x="194" y="156"/>
                    <a:pt x="196" y="143"/>
                  </a:cubicBezTo>
                  <a:cubicBezTo>
                    <a:pt x="186" y="146"/>
                    <a:pt x="176" y="148"/>
                    <a:pt x="165" y="149"/>
                  </a:cubicBezTo>
                  <a:close/>
                  <a:moveTo>
                    <a:pt x="106" y="149"/>
                  </a:moveTo>
                  <a:cubicBezTo>
                    <a:pt x="104" y="160"/>
                    <a:pt x="103" y="170"/>
                    <a:pt x="101" y="181"/>
                  </a:cubicBezTo>
                  <a:cubicBezTo>
                    <a:pt x="116" y="182"/>
                    <a:pt x="131" y="183"/>
                    <a:pt x="146" y="182"/>
                  </a:cubicBezTo>
                  <a:cubicBezTo>
                    <a:pt x="152" y="172"/>
                    <a:pt x="156" y="161"/>
                    <a:pt x="157" y="150"/>
                  </a:cubicBezTo>
                  <a:cubicBezTo>
                    <a:pt x="140" y="151"/>
                    <a:pt x="123" y="151"/>
                    <a:pt x="106" y="149"/>
                  </a:cubicBezTo>
                  <a:close/>
                  <a:moveTo>
                    <a:pt x="58" y="174"/>
                  </a:moveTo>
                  <a:cubicBezTo>
                    <a:pt x="69" y="177"/>
                    <a:pt x="81" y="179"/>
                    <a:pt x="92" y="180"/>
                  </a:cubicBezTo>
                  <a:cubicBezTo>
                    <a:pt x="94" y="169"/>
                    <a:pt x="95" y="158"/>
                    <a:pt x="97" y="148"/>
                  </a:cubicBezTo>
                  <a:cubicBezTo>
                    <a:pt x="80" y="145"/>
                    <a:pt x="63" y="140"/>
                    <a:pt x="48" y="133"/>
                  </a:cubicBezTo>
                  <a:cubicBezTo>
                    <a:pt x="48" y="148"/>
                    <a:pt x="51" y="161"/>
                    <a:pt x="58" y="174"/>
                  </a:cubicBezTo>
                  <a:close/>
                  <a:moveTo>
                    <a:pt x="47" y="171"/>
                  </a:moveTo>
                  <a:cubicBezTo>
                    <a:pt x="41" y="158"/>
                    <a:pt x="39" y="143"/>
                    <a:pt x="39" y="129"/>
                  </a:cubicBezTo>
                  <a:cubicBezTo>
                    <a:pt x="30" y="123"/>
                    <a:pt x="20" y="116"/>
                    <a:pt x="13" y="107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9" y="123"/>
                    <a:pt x="10" y="138"/>
                    <a:pt x="15" y="152"/>
                  </a:cubicBezTo>
                  <a:cubicBezTo>
                    <a:pt x="22" y="161"/>
                    <a:pt x="35" y="167"/>
                    <a:pt x="47" y="171"/>
                  </a:cubicBezTo>
                  <a:close/>
                  <a:moveTo>
                    <a:pt x="55" y="81"/>
                  </a:moveTo>
                  <a:cubicBezTo>
                    <a:pt x="49" y="77"/>
                    <a:pt x="41" y="73"/>
                    <a:pt x="36" y="67"/>
                  </a:cubicBezTo>
                  <a:cubicBezTo>
                    <a:pt x="27" y="76"/>
                    <a:pt x="21" y="87"/>
                    <a:pt x="16" y="99"/>
                  </a:cubicBezTo>
                  <a:cubicBezTo>
                    <a:pt x="23" y="108"/>
                    <a:pt x="31" y="115"/>
                    <a:pt x="40" y="121"/>
                  </a:cubicBezTo>
                  <a:cubicBezTo>
                    <a:pt x="42" y="106"/>
                    <a:pt x="48" y="93"/>
                    <a:pt x="55" y="81"/>
                  </a:cubicBezTo>
                  <a:close/>
                  <a:moveTo>
                    <a:pt x="64" y="84"/>
                  </a:moveTo>
                  <a:cubicBezTo>
                    <a:pt x="56" y="96"/>
                    <a:pt x="50" y="110"/>
                    <a:pt x="48" y="125"/>
                  </a:cubicBezTo>
                  <a:cubicBezTo>
                    <a:pt x="64" y="133"/>
                    <a:pt x="81" y="137"/>
                    <a:pt x="98" y="140"/>
                  </a:cubicBezTo>
                  <a:cubicBezTo>
                    <a:pt x="100" y="124"/>
                    <a:pt x="103" y="109"/>
                    <a:pt x="105" y="93"/>
                  </a:cubicBezTo>
                  <a:cubicBezTo>
                    <a:pt x="91" y="91"/>
                    <a:pt x="77" y="89"/>
                    <a:pt x="64" y="84"/>
                  </a:cubicBezTo>
                  <a:close/>
                  <a:moveTo>
                    <a:pt x="107" y="141"/>
                  </a:moveTo>
                  <a:cubicBezTo>
                    <a:pt x="124" y="142"/>
                    <a:pt x="141" y="142"/>
                    <a:pt x="158" y="141"/>
                  </a:cubicBezTo>
                  <a:cubicBezTo>
                    <a:pt x="158" y="126"/>
                    <a:pt x="156" y="110"/>
                    <a:pt x="150" y="96"/>
                  </a:cubicBezTo>
                  <a:cubicBezTo>
                    <a:pt x="138" y="96"/>
                    <a:pt x="126" y="95"/>
                    <a:pt x="114" y="94"/>
                  </a:cubicBezTo>
                  <a:cubicBezTo>
                    <a:pt x="112" y="110"/>
                    <a:pt x="109" y="125"/>
                    <a:pt x="107" y="141"/>
                  </a:cubicBezTo>
                  <a:close/>
                  <a:moveTo>
                    <a:pt x="158" y="95"/>
                  </a:moveTo>
                  <a:cubicBezTo>
                    <a:pt x="163" y="110"/>
                    <a:pt x="166" y="125"/>
                    <a:pt x="165" y="140"/>
                  </a:cubicBezTo>
                  <a:cubicBezTo>
                    <a:pt x="176" y="139"/>
                    <a:pt x="187" y="138"/>
                    <a:pt x="197" y="135"/>
                  </a:cubicBezTo>
                  <a:cubicBezTo>
                    <a:pt x="197" y="135"/>
                    <a:pt x="197" y="135"/>
                    <a:pt x="197" y="134"/>
                  </a:cubicBezTo>
                  <a:cubicBezTo>
                    <a:pt x="197" y="120"/>
                    <a:pt x="193" y="105"/>
                    <a:pt x="187" y="92"/>
                  </a:cubicBezTo>
                  <a:cubicBezTo>
                    <a:pt x="178" y="94"/>
                    <a:pt x="167" y="95"/>
                    <a:pt x="158" y="95"/>
                  </a:cubicBezTo>
                  <a:close/>
                  <a:moveTo>
                    <a:pt x="183" y="85"/>
                  </a:moveTo>
                  <a:cubicBezTo>
                    <a:pt x="171" y="67"/>
                    <a:pt x="153" y="51"/>
                    <a:pt x="131" y="46"/>
                  </a:cubicBezTo>
                  <a:cubicBezTo>
                    <a:pt x="142" y="58"/>
                    <a:pt x="150" y="73"/>
                    <a:pt x="155" y="87"/>
                  </a:cubicBezTo>
                  <a:cubicBezTo>
                    <a:pt x="164" y="87"/>
                    <a:pt x="174" y="87"/>
                    <a:pt x="183" y="85"/>
                  </a:cubicBezTo>
                  <a:close/>
                  <a:moveTo>
                    <a:pt x="147" y="88"/>
                  </a:moveTo>
                  <a:cubicBezTo>
                    <a:pt x="141" y="73"/>
                    <a:pt x="132" y="58"/>
                    <a:pt x="121" y="46"/>
                  </a:cubicBezTo>
                  <a:cubicBezTo>
                    <a:pt x="119" y="60"/>
                    <a:pt x="117" y="73"/>
                    <a:pt x="115" y="87"/>
                  </a:cubicBezTo>
                  <a:cubicBezTo>
                    <a:pt x="126" y="88"/>
                    <a:pt x="137" y="88"/>
                    <a:pt x="147" y="88"/>
                  </a:cubicBezTo>
                  <a:close/>
                  <a:moveTo>
                    <a:pt x="106" y="86"/>
                  </a:moveTo>
                  <a:cubicBezTo>
                    <a:pt x="109" y="72"/>
                    <a:pt x="111" y="57"/>
                    <a:pt x="115" y="44"/>
                  </a:cubicBezTo>
                  <a:cubicBezTo>
                    <a:pt x="108" y="44"/>
                    <a:pt x="99" y="50"/>
                    <a:pt x="93" y="54"/>
                  </a:cubicBezTo>
                  <a:cubicBezTo>
                    <a:pt x="84" y="61"/>
                    <a:pt x="75" y="69"/>
                    <a:pt x="68" y="78"/>
                  </a:cubicBezTo>
                  <a:cubicBezTo>
                    <a:pt x="80" y="82"/>
                    <a:pt x="94" y="85"/>
                    <a:pt x="106" y="86"/>
                  </a:cubicBezTo>
                  <a:close/>
                  <a:moveTo>
                    <a:pt x="42" y="62"/>
                  </a:moveTo>
                  <a:cubicBezTo>
                    <a:pt x="46" y="68"/>
                    <a:pt x="53" y="72"/>
                    <a:pt x="59" y="75"/>
                  </a:cubicBezTo>
                  <a:cubicBezTo>
                    <a:pt x="68" y="62"/>
                    <a:pt x="80" y="51"/>
                    <a:pt x="94" y="44"/>
                  </a:cubicBezTo>
                  <a:cubicBezTo>
                    <a:pt x="75" y="46"/>
                    <a:pt x="57" y="51"/>
                    <a:pt x="42" y="62"/>
                  </a:cubicBezTo>
                  <a:close/>
                  <a:moveTo>
                    <a:pt x="123" y="13"/>
                  </a:moveTo>
                  <a:cubicBezTo>
                    <a:pt x="127" y="13"/>
                    <a:pt x="132" y="13"/>
                    <a:pt x="136" y="12"/>
                  </a:cubicBezTo>
                  <a:cubicBezTo>
                    <a:pt x="136" y="12"/>
                    <a:pt x="138" y="11"/>
                    <a:pt x="138" y="11"/>
                  </a:cubicBezTo>
                  <a:cubicBezTo>
                    <a:pt x="138" y="10"/>
                    <a:pt x="136" y="10"/>
                    <a:pt x="136" y="10"/>
                  </a:cubicBezTo>
                  <a:cubicBezTo>
                    <a:pt x="132" y="8"/>
                    <a:pt x="128" y="8"/>
                    <a:pt x="12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19" y="7"/>
                    <a:pt x="115" y="8"/>
                    <a:pt x="111" y="9"/>
                  </a:cubicBezTo>
                  <a:cubicBezTo>
                    <a:pt x="110" y="9"/>
                    <a:pt x="109" y="9"/>
                    <a:pt x="108" y="10"/>
                  </a:cubicBezTo>
                  <a:cubicBezTo>
                    <a:pt x="109" y="10"/>
                    <a:pt x="110" y="11"/>
                    <a:pt x="111" y="11"/>
                  </a:cubicBezTo>
                  <a:cubicBezTo>
                    <a:pt x="114" y="12"/>
                    <a:pt x="119" y="13"/>
                    <a:pt x="123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3"/>
                    <a:pt x="123" y="13"/>
                    <a:pt x="123" y="13"/>
                  </a:cubicBezTo>
                  <a:close/>
                  <a:moveTo>
                    <a:pt x="145" y="15"/>
                  </a:moveTo>
                  <a:cubicBezTo>
                    <a:pt x="182" y="28"/>
                    <a:pt x="219" y="50"/>
                    <a:pt x="233" y="89"/>
                  </a:cubicBezTo>
                  <a:cubicBezTo>
                    <a:pt x="239" y="107"/>
                    <a:pt x="239" y="127"/>
                    <a:pt x="236" y="146"/>
                  </a:cubicBezTo>
                  <a:cubicBezTo>
                    <a:pt x="233" y="173"/>
                    <a:pt x="224" y="199"/>
                    <a:pt x="203" y="217"/>
                  </a:cubicBezTo>
                  <a:cubicBezTo>
                    <a:pt x="226" y="200"/>
                    <a:pt x="237" y="175"/>
                    <a:pt x="240" y="147"/>
                  </a:cubicBezTo>
                  <a:cubicBezTo>
                    <a:pt x="242" y="127"/>
                    <a:pt x="241" y="106"/>
                    <a:pt x="234" y="86"/>
                  </a:cubicBezTo>
                  <a:cubicBezTo>
                    <a:pt x="227" y="71"/>
                    <a:pt x="217" y="58"/>
                    <a:pt x="205" y="47"/>
                  </a:cubicBezTo>
                  <a:cubicBezTo>
                    <a:pt x="188" y="32"/>
                    <a:pt x="166" y="22"/>
                    <a:pt x="146" y="14"/>
                  </a:cubicBezTo>
                  <a:cubicBezTo>
                    <a:pt x="146" y="14"/>
                    <a:pt x="145" y="14"/>
                    <a:pt x="145" y="15"/>
                  </a:cubicBezTo>
                  <a:close/>
                  <a:moveTo>
                    <a:pt x="124" y="243"/>
                  </a:moveTo>
                  <a:cubicBezTo>
                    <a:pt x="119" y="244"/>
                    <a:pt x="115" y="244"/>
                    <a:pt x="111" y="245"/>
                  </a:cubicBezTo>
                  <a:cubicBezTo>
                    <a:pt x="111" y="245"/>
                    <a:pt x="111" y="245"/>
                    <a:pt x="111" y="245"/>
                  </a:cubicBezTo>
                  <a:cubicBezTo>
                    <a:pt x="115" y="244"/>
                    <a:pt x="119" y="244"/>
                    <a:pt x="124" y="243"/>
                  </a:cubicBezTo>
                  <a:close/>
                  <a:moveTo>
                    <a:pt x="88" y="247"/>
                  </a:moveTo>
                  <a:cubicBezTo>
                    <a:pt x="92" y="247"/>
                    <a:pt x="96" y="247"/>
                    <a:pt x="100" y="246"/>
                  </a:cubicBezTo>
                  <a:cubicBezTo>
                    <a:pt x="100" y="246"/>
                    <a:pt x="102" y="245"/>
                    <a:pt x="103" y="245"/>
                  </a:cubicBezTo>
                  <a:cubicBezTo>
                    <a:pt x="102" y="244"/>
                    <a:pt x="101" y="244"/>
                    <a:pt x="100" y="244"/>
                  </a:cubicBezTo>
                  <a:cubicBezTo>
                    <a:pt x="96" y="242"/>
                    <a:pt x="92" y="242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4" y="241"/>
                    <a:pt x="79" y="242"/>
                    <a:pt x="75" y="243"/>
                  </a:cubicBezTo>
                  <a:cubicBezTo>
                    <a:pt x="75" y="243"/>
                    <a:pt x="73" y="243"/>
                    <a:pt x="72" y="244"/>
                  </a:cubicBezTo>
                  <a:cubicBezTo>
                    <a:pt x="73" y="244"/>
                    <a:pt x="75" y="245"/>
                    <a:pt x="75" y="245"/>
                  </a:cubicBezTo>
                  <a:cubicBezTo>
                    <a:pt x="79" y="246"/>
                    <a:pt x="83" y="247"/>
                    <a:pt x="87" y="247"/>
                  </a:cubicBezTo>
                  <a:cubicBezTo>
                    <a:pt x="87" y="247"/>
                    <a:pt x="87" y="247"/>
                    <a:pt x="88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稻壳儿春秋广告/盗版必究        原创来源：http://chn.docer.com/works?userid=199329941#!/work_time354"/>
            <p:cNvSpPr>
              <a:spLocks noEditPoints="1"/>
            </p:cNvSpPr>
            <p:nvPr/>
          </p:nvSpPr>
          <p:spPr bwMode="auto">
            <a:xfrm>
              <a:off x="9719260" y="2291984"/>
              <a:ext cx="149819" cy="145806"/>
            </a:xfrm>
            <a:custGeom>
              <a:avLst/>
              <a:gdLst>
                <a:gd name="T0" fmla="*/ 10 w 47"/>
                <a:gd name="T1" fmla="*/ 41 h 46"/>
                <a:gd name="T2" fmla="*/ 6 w 47"/>
                <a:gd name="T3" fmla="*/ 24 h 46"/>
                <a:gd name="T4" fmla="*/ 0 w 47"/>
                <a:gd name="T5" fmla="*/ 4 h 46"/>
                <a:gd name="T6" fmla="*/ 6 w 47"/>
                <a:gd name="T7" fmla="*/ 2 h 46"/>
                <a:gd name="T8" fmla="*/ 13 w 47"/>
                <a:gd name="T9" fmla="*/ 3 h 46"/>
                <a:gd name="T10" fmla="*/ 26 w 47"/>
                <a:gd name="T11" fmla="*/ 5 h 46"/>
                <a:gd name="T12" fmla="*/ 43 w 47"/>
                <a:gd name="T13" fmla="*/ 9 h 46"/>
                <a:gd name="T14" fmla="*/ 45 w 47"/>
                <a:gd name="T15" fmla="*/ 15 h 46"/>
                <a:gd name="T16" fmla="*/ 17 w 47"/>
                <a:gd name="T17" fmla="*/ 43 h 46"/>
                <a:gd name="T18" fmla="*/ 10 w 47"/>
                <a:gd name="T19" fmla="*/ 41 h 46"/>
                <a:gd name="T20" fmla="*/ 9 w 47"/>
                <a:gd name="T21" fmla="*/ 8 h 46"/>
                <a:gd name="T22" fmla="*/ 12 w 47"/>
                <a:gd name="T23" fmla="*/ 21 h 46"/>
                <a:gd name="T24" fmla="*/ 14 w 47"/>
                <a:gd name="T25" fmla="*/ 30 h 46"/>
                <a:gd name="T26" fmla="*/ 15 w 47"/>
                <a:gd name="T27" fmla="*/ 35 h 46"/>
                <a:gd name="T28" fmla="*/ 18 w 47"/>
                <a:gd name="T29" fmla="*/ 32 h 46"/>
                <a:gd name="T30" fmla="*/ 26 w 47"/>
                <a:gd name="T31" fmla="*/ 24 h 46"/>
                <a:gd name="T32" fmla="*/ 34 w 47"/>
                <a:gd name="T33" fmla="*/ 16 h 46"/>
                <a:gd name="T34" fmla="*/ 37 w 47"/>
                <a:gd name="T35" fmla="*/ 14 h 46"/>
                <a:gd name="T36" fmla="*/ 22 w 47"/>
                <a:gd name="T37" fmla="*/ 11 h 46"/>
                <a:gd name="T38" fmla="*/ 9 w 47"/>
                <a:gd name="T3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cubicBezTo>
                    <a:pt x="9" y="35"/>
                    <a:pt x="7" y="30"/>
                    <a:pt x="6" y="24"/>
                  </a:cubicBezTo>
                  <a:cubicBezTo>
                    <a:pt x="5" y="22"/>
                    <a:pt x="0" y="5"/>
                    <a:pt x="0" y="4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8" y="2"/>
                    <a:pt x="11" y="3"/>
                    <a:pt x="13" y="3"/>
                  </a:cubicBezTo>
                  <a:cubicBezTo>
                    <a:pt x="17" y="4"/>
                    <a:pt x="21" y="5"/>
                    <a:pt x="26" y="5"/>
                  </a:cubicBezTo>
                  <a:cubicBezTo>
                    <a:pt x="31" y="6"/>
                    <a:pt x="38" y="7"/>
                    <a:pt x="43" y="9"/>
                  </a:cubicBezTo>
                  <a:cubicBezTo>
                    <a:pt x="46" y="9"/>
                    <a:pt x="47" y="13"/>
                    <a:pt x="45" y="15"/>
                  </a:cubicBezTo>
                  <a:cubicBezTo>
                    <a:pt x="36" y="24"/>
                    <a:pt x="26" y="33"/>
                    <a:pt x="17" y="43"/>
                  </a:cubicBezTo>
                  <a:cubicBezTo>
                    <a:pt x="15" y="46"/>
                    <a:pt x="10" y="45"/>
                    <a:pt x="10" y="41"/>
                  </a:cubicBezTo>
                  <a:close/>
                  <a:moveTo>
                    <a:pt x="9" y="8"/>
                  </a:moveTo>
                  <a:cubicBezTo>
                    <a:pt x="10" y="12"/>
                    <a:pt x="11" y="17"/>
                    <a:pt x="12" y="21"/>
                  </a:cubicBezTo>
                  <a:cubicBezTo>
                    <a:pt x="13" y="24"/>
                    <a:pt x="13" y="27"/>
                    <a:pt x="14" y="30"/>
                  </a:cubicBezTo>
                  <a:cubicBezTo>
                    <a:pt x="14" y="32"/>
                    <a:pt x="15" y="33"/>
                    <a:pt x="15" y="35"/>
                  </a:cubicBezTo>
                  <a:cubicBezTo>
                    <a:pt x="16" y="34"/>
                    <a:pt x="17" y="33"/>
                    <a:pt x="18" y="32"/>
                  </a:cubicBezTo>
                  <a:cubicBezTo>
                    <a:pt x="21" y="29"/>
                    <a:pt x="23" y="27"/>
                    <a:pt x="26" y="24"/>
                  </a:cubicBezTo>
                  <a:cubicBezTo>
                    <a:pt x="29" y="21"/>
                    <a:pt x="32" y="19"/>
                    <a:pt x="34" y="16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2" y="13"/>
                    <a:pt x="27" y="12"/>
                    <a:pt x="22" y="11"/>
                  </a:cubicBezTo>
                  <a:cubicBezTo>
                    <a:pt x="17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21573" y="5851514"/>
              <a:ext cx="266196" cy="251481"/>
            </a:xfrm>
            <a:custGeom>
              <a:avLst/>
              <a:gdLst>
                <a:gd name="T0" fmla="*/ 41 w 84"/>
                <a:gd name="T1" fmla="*/ 4 h 79"/>
                <a:gd name="T2" fmla="*/ 71 w 84"/>
                <a:gd name="T3" fmla="*/ 10 h 79"/>
                <a:gd name="T4" fmla="*/ 80 w 84"/>
                <a:gd name="T5" fmla="*/ 24 h 79"/>
                <a:gd name="T6" fmla="*/ 58 w 84"/>
                <a:gd name="T7" fmla="*/ 65 h 79"/>
                <a:gd name="T8" fmla="*/ 41 w 84"/>
                <a:gd name="T9" fmla="*/ 4 h 79"/>
                <a:gd name="T10" fmla="*/ 45 w 84"/>
                <a:gd name="T11" fmla="*/ 11 h 79"/>
                <a:gd name="T12" fmla="*/ 45 w 84"/>
                <a:gd name="T13" fmla="*/ 11 h 79"/>
                <a:gd name="T14" fmla="*/ 44 w 84"/>
                <a:gd name="T15" fmla="*/ 11 h 79"/>
                <a:gd name="T16" fmla="*/ 43 w 84"/>
                <a:gd name="T17" fmla="*/ 12 h 79"/>
                <a:gd name="T18" fmla="*/ 39 w 84"/>
                <a:gd name="T19" fmla="*/ 13 h 79"/>
                <a:gd name="T20" fmla="*/ 29 w 84"/>
                <a:gd name="T21" fmla="*/ 43 h 79"/>
                <a:gd name="T22" fmla="*/ 42 w 84"/>
                <a:gd name="T23" fmla="*/ 58 h 79"/>
                <a:gd name="T24" fmla="*/ 59 w 84"/>
                <a:gd name="T25" fmla="*/ 55 h 79"/>
                <a:gd name="T26" fmla="*/ 71 w 84"/>
                <a:gd name="T27" fmla="*/ 39 h 79"/>
                <a:gd name="T28" fmla="*/ 65 w 84"/>
                <a:gd name="T29" fmla="*/ 13 h 79"/>
                <a:gd name="T30" fmla="*/ 45 w 84"/>
                <a:gd name="T3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9">
                  <a:moveTo>
                    <a:pt x="41" y="4"/>
                  </a:moveTo>
                  <a:cubicBezTo>
                    <a:pt x="52" y="0"/>
                    <a:pt x="62" y="2"/>
                    <a:pt x="71" y="10"/>
                  </a:cubicBezTo>
                  <a:cubicBezTo>
                    <a:pt x="75" y="13"/>
                    <a:pt x="78" y="18"/>
                    <a:pt x="80" y="24"/>
                  </a:cubicBezTo>
                  <a:cubicBezTo>
                    <a:pt x="84" y="40"/>
                    <a:pt x="74" y="59"/>
                    <a:pt x="58" y="65"/>
                  </a:cubicBezTo>
                  <a:cubicBezTo>
                    <a:pt x="20" y="79"/>
                    <a:pt x="0" y="15"/>
                    <a:pt x="41" y="4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28" y="19"/>
                    <a:pt x="26" y="32"/>
                    <a:pt x="29" y="43"/>
                  </a:cubicBezTo>
                  <a:cubicBezTo>
                    <a:pt x="31" y="50"/>
                    <a:pt x="35" y="56"/>
                    <a:pt x="42" y="58"/>
                  </a:cubicBezTo>
                  <a:cubicBezTo>
                    <a:pt x="48" y="60"/>
                    <a:pt x="54" y="59"/>
                    <a:pt x="59" y="55"/>
                  </a:cubicBezTo>
                  <a:cubicBezTo>
                    <a:pt x="65" y="52"/>
                    <a:pt x="69" y="46"/>
                    <a:pt x="71" y="39"/>
                  </a:cubicBezTo>
                  <a:cubicBezTo>
                    <a:pt x="73" y="30"/>
                    <a:pt x="73" y="19"/>
                    <a:pt x="65" y="13"/>
                  </a:cubicBezTo>
                  <a:cubicBezTo>
                    <a:pt x="60" y="9"/>
                    <a:pt x="51" y="9"/>
                    <a:pt x="4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99845" y="6121722"/>
              <a:ext cx="149819" cy="143130"/>
            </a:xfrm>
            <a:custGeom>
              <a:avLst/>
              <a:gdLst>
                <a:gd name="T0" fmla="*/ 10 w 47"/>
                <a:gd name="T1" fmla="*/ 41 h 45"/>
                <a:gd name="T2" fmla="*/ 6 w 47"/>
                <a:gd name="T3" fmla="*/ 24 h 45"/>
                <a:gd name="T4" fmla="*/ 0 w 47"/>
                <a:gd name="T5" fmla="*/ 3 h 45"/>
                <a:gd name="T6" fmla="*/ 6 w 47"/>
                <a:gd name="T7" fmla="*/ 1 h 45"/>
                <a:gd name="T8" fmla="*/ 13 w 47"/>
                <a:gd name="T9" fmla="*/ 3 h 45"/>
                <a:gd name="T10" fmla="*/ 25 w 47"/>
                <a:gd name="T11" fmla="*/ 5 h 45"/>
                <a:gd name="T12" fmla="*/ 43 w 47"/>
                <a:gd name="T13" fmla="*/ 8 h 45"/>
                <a:gd name="T14" fmla="*/ 45 w 47"/>
                <a:gd name="T15" fmla="*/ 14 h 45"/>
                <a:gd name="T16" fmla="*/ 17 w 47"/>
                <a:gd name="T17" fmla="*/ 42 h 45"/>
                <a:gd name="T18" fmla="*/ 10 w 47"/>
                <a:gd name="T19" fmla="*/ 41 h 45"/>
                <a:gd name="T20" fmla="*/ 9 w 47"/>
                <a:gd name="T21" fmla="*/ 8 h 45"/>
                <a:gd name="T22" fmla="*/ 12 w 47"/>
                <a:gd name="T23" fmla="*/ 20 h 45"/>
                <a:gd name="T24" fmla="*/ 14 w 47"/>
                <a:gd name="T25" fmla="*/ 30 h 45"/>
                <a:gd name="T26" fmla="*/ 15 w 47"/>
                <a:gd name="T27" fmla="*/ 34 h 45"/>
                <a:gd name="T28" fmla="*/ 18 w 47"/>
                <a:gd name="T29" fmla="*/ 31 h 45"/>
                <a:gd name="T30" fmla="*/ 26 w 47"/>
                <a:gd name="T31" fmla="*/ 24 h 45"/>
                <a:gd name="T32" fmla="*/ 34 w 47"/>
                <a:gd name="T33" fmla="*/ 16 h 45"/>
                <a:gd name="T34" fmla="*/ 37 w 47"/>
                <a:gd name="T35" fmla="*/ 13 h 45"/>
                <a:gd name="T36" fmla="*/ 21 w 47"/>
                <a:gd name="T37" fmla="*/ 10 h 45"/>
                <a:gd name="T38" fmla="*/ 9 w 47"/>
                <a:gd name="T3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5">
                  <a:moveTo>
                    <a:pt x="10" y="41"/>
                  </a:moveTo>
                  <a:cubicBezTo>
                    <a:pt x="9" y="35"/>
                    <a:pt x="7" y="29"/>
                    <a:pt x="6" y="24"/>
                  </a:cubicBezTo>
                  <a:cubicBezTo>
                    <a:pt x="5" y="22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8" y="2"/>
                    <a:pt x="11" y="2"/>
                    <a:pt x="13" y="3"/>
                  </a:cubicBezTo>
                  <a:cubicBezTo>
                    <a:pt x="17" y="3"/>
                    <a:pt x="21" y="4"/>
                    <a:pt x="25" y="5"/>
                  </a:cubicBezTo>
                  <a:cubicBezTo>
                    <a:pt x="31" y="6"/>
                    <a:pt x="37" y="7"/>
                    <a:pt x="43" y="8"/>
                  </a:cubicBezTo>
                  <a:cubicBezTo>
                    <a:pt x="46" y="9"/>
                    <a:pt x="47" y="12"/>
                    <a:pt x="45" y="14"/>
                  </a:cubicBezTo>
                  <a:cubicBezTo>
                    <a:pt x="36" y="24"/>
                    <a:pt x="26" y="33"/>
                    <a:pt x="17" y="42"/>
                  </a:cubicBezTo>
                  <a:cubicBezTo>
                    <a:pt x="15" y="45"/>
                    <a:pt x="10" y="44"/>
                    <a:pt x="10" y="41"/>
                  </a:cubicBezTo>
                  <a:close/>
                  <a:moveTo>
                    <a:pt x="9" y="8"/>
                  </a:moveTo>
                  <a:cubicBezTo>
                    <a:pt x="10" y="12"/>
                    <a:pt x="11" y="16"/>
                    <a:pt x="12" y="20"/>
                  </a:cubicBezTo>
                  <a:cubicBezTo>
                    <a:pt x="13" y="23"/>
                    <a:pt x="13" y="27"/>
                    <a:pt x="14" y="30"/>
                  </a:cubicBezTo>
                  <a:cubicBezTo>
                    <a:pt x="14" y="31"/>
                    <a:pt x="15" y="33"/>
                    <a:pt x="15" y="34"/>
                  </a:cubicBezTo>
                  <a:cubicBezTo>
                    <a:pt x="16" y="33"/>
                    <a:pt x="17" y="32"/>
                    <a:pt x="18" y="31"/>
                  </a:cubicBezTo>
                  <a:cubicBezTo>
                    <a:pt x="21" y="29"/>
                    <a:pt x="23" y="26"/>
                    <a:pt x="26" y="24"/>
                  </a:cubicBezTo>
                  <a:cubicBezTo>
                    <a:pt x="29" y="21"/>
                    <a:pt x="32" y="18"/>
                    <a:pt x="34" y="16"/>
                  </a:cubicBezTo>
                  <a:cubicBezTo>
                    <a:pt x="35" y="15"/>
                    <a:pt x="36" y="14"/>
                    <a:pt x="37" y="13"/>
                  </a:cubicBezTo>
                  <a:cubicBezTo>
                    <a:pt x="32" y="13"/>
                    <a:pt x="27" y="11"/>
                    <a:pt x="21" y="10"/>
                  </a:cubicBezTo>
                  <a:cubicBezTo>
                    <a:pt x="17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344713" y="1764943"/>
              <a:ext cx="149819" cy="145806"/>
            </a:xfrm>
            <a:custGeom>
              <a:avLst/>
              <a:gdLst>
                <a:gd name="T0" fmla="*/ 10 w 47"/>
                <a:gd name="T1" fmla="*/ 41 h 46"/>
                <a:gd name="T2" fmla="*/ 6 w 47"/>
                <a:gd name="T3" fmla="*/ 24 h 46"/>
                <a:gd name="T4" fmla="*/ 1 w 47"/>
                <a:gd name="T5" fmla="*/ 4 h 46"/>
                <a:gd name="T6" fmla="*/ 6 w 47"/>
                <a:gd name="T7" fmla="*/ 2 h 46"/>
                <a:gd name="T8" fmla="*/ 14 w 47"/>
                <a:gd name="T9" fmla="*/ 3 h 46"/>
                <a:gd name="T10" fmla="*/ 26 w 47"/>
                <a:gd name="T11" fmla="*/ 5 h 46"/>
                <a:gd name="T12" fmla="*/ 44 w 47"/>
                <a:gd name="T13" fmla="*/ 9 h 46"/>
                <a:gd name="T14" fmla="*/ 45 w 47"/>
                <a:gd name="T15" fmla="*/ 15 h 46"/>
                <a:gd name="T16" fmla="*/ 17 w 47"/>
                <a:gd name="T17" fmla="*/ 43 h 46"/>
                <a:gd name="T18" fmla="*/ 10 w 47"/>
                <a:gd name="T19" fmla="*/ 41 h 46"/>
                <a:gd name="T20" fmla="*/ 9 w 47"/>
                <a:gd name="T21" fmla="*/ 8 h 46"/>
                <a:gd name="T22" fmla="*/ 12 w 47"/>
                <a:gd name="T23" fmla="*/ 21 h 46"/>
                <a:gd name="T24" fmla="*/ 14 w 47"/>
                <a:gd name="T25" fmla="*/ 30 h 46"/>
                <a:gd name="T26" fmla="*/ 15 w 47"/>
                <a:gd name="T27" fmla="*/ 35 h 46"/>
                <a:gd name="T28" fmla="*/ 19 w 47"/>
                <a:gd name="T29" fmla="*/ 32 h 46"/>
                <a:gd name="T30" fmla="*/ 26 w 47"/>
                <a:gd name="T31" fmla="*/ 24 h 46"/>
                <a:gd name="T32" fmla="*/ 35 w 47"/>
                <a:gd name="T33" fmla="*/ 16 h 46"/>
                <a:gd name="T34" fmla="*/ 38 w 47"/>
                <a:gd name="T35" fmla="*/ 14 h 46"/>
                <a:gd name="T36" fmla="*/ 22 w 47"/>
                <a:gd name="T37" fmla="*/ 11 h 46"/>
                <a:gd name="T38" fmla="*/ 9 w 47"/>
                <a:gd name="T3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cubicBezTo>
                    <a:pt x="9" y="35"/>
                    <a:pt x="7" y="30"/>
                    <a:pt x="6" y="24"/>
                  </a:cubicBezTo>
                  <a:cubicBezTo>
                    <a:pt x="5" y="22"/>
                    <a:pt x="0" y="5"/>
                    <a:pt x="1" y="4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8" y="2"/>
                    <a:pt x="11" y="3"/>
                    <a:pt x="14" y="3"/>
                  </a:cubicBezTo>
                  <a:cubicBezTo>
                    <a:pt x="18" y="4"/>
                    <a:pt x="22" y="5"/>
                    <a:pt x="26" y="5"/>
                  </a:cubicBezTo>
                  <a:cubicBezTo>
                    <a:pt x="32" y="6"/>
                    <a:pt x="38" y="7"/>
                    <a:pt x="44" y="9"/>
                  </a:cubicBezTo>
                  <a:cubicBezTo>
                    <a:pt x="46" y="9"/>
                    <a:pt x="47" y="13"/>
                    <a:pt x="45" y="15"/>
                  </a:cubicBezTo>
                  <a:cubicBezTo>
                    <a:pt x="36" y="24"/>
                    <a:pt x="26" y="33"/>
                    <a:pt x="17" y="43"/>
                  </a:cubicBezTo>
                  <a:cubicBezTo>
                    <a:pt x="15" y="46"/>
                    <a:pt x="11" y="45"/>
                    <a:pt x="10" y="41"/>
                  </a:cubicBezTo>
                  <a:close/>
                  <a:moveTo>
                    <a:pt x="9" y="8"/>
                  </a:moveTo>
                  <a:cubicBezTo>
                    <a:pt x="10" y="12"/>
                    <a:pt x="11" y="17"/>
                    <a:pt x="12" y="21"/>
                  </a:cubicBezTo>
                  <a:cubicBezTo>
                    <a:pt x="13" y="24"/>
                    <a:pt x="14" y="27"/>
                    <a:pt x="14" y="30"/>
                  </a:cubicBezTo>
                  <a:cubicBezTo>
                    <a:pt x="15" y="32"/>
                    <a:pt x="15" y="33"/>
                    <a:pt x="15" y="35"/>
                  </a:cubicBezTo>
                  <a:cubicBezTo>
                    <a:pt x="16" y="34"/>
                    <a:pt x="18" y="33"/>
                    <a:pt x="19" y="32"/>
                  </a:cubicBezTo>
                  <a:cubicBezTo>
                    <a:pt x="21" y="29"/>
                    <a:pt x="24" y="27"/>
                    <a:pt x="26" y="24"/>
                  </a:cubicBezTo>
                  <a:cubicBezTo>
                    <a:pt x="29" y="21"/>
                    <a:pt x="32" y="19"/>
                    <a:pt x="35" y="16"/>
                  </a:cubicBezTo>
                  <a:cubicBezTo>
                    <a:pt x="36" y="15"/>
                    <a:pt x="37" y="15"/>
                    <a:pt x="38" y="14"/>
                  </a:cubicBezTo>
                  <a:cubicBezTo>
                    <a:pt x="32" y="13"/>
                    <a:pt x="27" y="12"/>
                    <a:pt x="22" y="11"/>
                  </a:cubicBezTo>
                  <a:cubicBezTo>
                    <a:pt x="18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919290" y="3546715"/>
              <a:ext cx="260845" cy="235429"/>
            </a:xfrm>
            <a:custGeom>
              <a:avLst/>
              <a:gdLst>
                <a:gd name="T0" fmla="*/ 2 w 82"/>
                <a:gd name="T1" fmla="*/ 31 h 74"/>
                <a:gd name="T2" fmla="*/ 3 w 82"/>
                <a:gd name="T3" fmla="*/ 25 h 74"/>
                <a:gd name="T4" fmla="*/ 23 w 82"/>
                <a:gd name="T5" fmla="*/ 13 h 74"/>
                <a:gd name="T6" fmla="*/ 36 w 82"/>
                <a:gd name="T7" fmla="*/ 5 h 74"/>
                <a:gd name="T8" fmla="*/ 44 w 82"/>
                <a:gd name="T9" fmla="*/ 1 h 74"/>
                <a:gd name="T10" fmla="*/ 48 w 82"/>
                <a:gd name="T11" fmla="*/ 2 h 74"/>
                <a:gd name="T12" fmla="*/ 80 w 82"/>
                <a:gd name="T13" fmla="*/ 36 h 74"/>
                <a:gd name="T14" fmla="*/ 80 w 82"/>
                <a:gd name="T15" fmla="*/ 43 h 74"/>
                <a:gd name="T16" fmla="*/ 57 w 82"/>
                <a:gd name="T17" fmla="*/ 57 h 74"/>
                <a:gd name="T18" fmla="*/ 44 w 82"/>
                <a:gd name="T19" fmla="*/ 66 h 74"/>
                <a:gd name="T20" fmla="*/ 35 w 82"/>
                <a:gd name="T21" fmla="*/ 72 h 74"/>
                <a:gd name="T22" fmla="*/ 28 w 82"/>
                <a:gd name="T23" fmla="*/ 71 h 74"/>
                <a:gd name="T24" fmla="*/ 2 w 82"/>
                <a:gd name="T25" fmla="*/ 31 h 74"/>
                <a:gd name="T26" fmla="*/ 44 w 82"/>
                <a:gd name="T27" fmla="*/ 9 h 74"/>
                <a:gd name="T28" fmla="*/ 38 w 82"/>
                <a:gd name="T29" fmla="*/ 13 h 74"/>
                <a:gd name="T30" fmla="*/ 25 w 82"/>
                <a:gd name="T31" fmla="*/ 21 h 74"/>
                <a:gd name="T32" fmla="*/ 10 w 82"/>
                <a:gd name="T33" fmla="*/ 30 h 74"/>
                <a:gd name="T34" fmla="*/ 32 w 82"/>
                <a:gd name="T35" fmla="*/ 64 h 74"/>
                <a:gd name="T36" fmla="*/ 51 w 82"/>
                <a:gd name="T37" fmla="*/ 51 h 74"/>
                <a:gd name="T38" fmla="*/ 65 w 82"/>
                <a:gd name="T39" fmla="*/ 43 h 74"/>
                <a:gd name="T40" fmla="*/ 72 w 82"/>
                <a:gd name="T41" fmla="*/ 38 h 74"/>
                <a:gd name="T42" fmla="*/ 44 w 82"/>
                <a:gd name="T43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74">
                  <a:moveTo>
                    <a:pt x="2" y="31"/>
                  </a:moveTo>
                  <a:cubicBezTo>
                    <a:pt x="0" y="28"/>
                    <a:pt x="0" y="26"/>
                    <a:pt x="3" y="25"/>
                  </a:cubicBezTo>
                  <a:cubicBezTo>
                    <a:pt x="9" y="21"/>
                    <a:pt x="16" y="17"/>
                    <a:pt x="23" y="13"/>
                  </a:cubicBezTo>
                  <a:cubicBezTo>
                    <a:pt x="27" y="10"/>
                    <a:pt x="32" y="8"/>
                    <a:pt x="36" y="5"/>
                  </a:cubicBezTo>
                  <a:cubicBezTo>
                    <a:pt x="39" y="4"/>
                    <a:pt x="41" y="2"/>
                    <a:pt x="44" y="1"/>
                  </a:cubicBezTo>
                  <a:cubicBezTo>
                    <a:pt x="45" y="0"/>
                    <a:pt x="47" y="0"/>
                    <a:pt x="48" y="2"/>
                  </a:cubicBezTo>
                  <a:cubicBezTo>
                    <a:pt x="59" y="13"/>
                    <a:pt x="69" y="25"/>
                    <a:pt x="80" y="36"/>
                  </a:cubicBezTo>
                  <a:cubicBezTo>
                    <a:pt x="82" y="38"/>
                    <a:pt x="82" y="42"/>
                    <a:pt x="80" y="43"/>
                  </a:cubicBezTo>
                  <a:cubicBezTo>
                    <a:pt x="72" y="48"/>
                    <a:pt x="65" y="53"/>
                    <a:pt x="57" y="57"/>
                  </a:cubicBezTo>
                  <a:cubicBezTo>
                    <a:pt x="52" y="60"/>
                    <a:pt x="48" y="63"/>
                    <a:pt x="44" y="66"/>
                  </a:cubicBezTo>
                  <a:cubicBezTo>
                    <a:pt x="41" y="68"/>
                    <a:pt x="38" y="70"/>
                    <a:pt x="35" y="72"/>
                  </a:cubicBezTo>
                  <a:cubicBezTo>
                    <a:pt x="32" y="73"/>
                    <a:pt x="30" y="74"/>
                    <a:pt x="28" y="71"/>
                  </a:cubicBezTo>
                  <a:cubicBezTo>
                    <a:pt x="18" y="58"/>
                    <a:pt x="10" y="45"/>
                    <a:pt x="2" y="31"/>
                  </a:cubicBezTo>
                  <a:close/>
                  <a:moveTo>
                    <a:pt x="44" y="9"/>
                  </a:moveTo>
                  <a:cubicBezTo>
                    <a:pt x="42" y="10"/>
                    <a:pt x="40" y="12"/>
                    <a:pt x="38" y="13"/>
                  </a:cubicBezTo>
                  <a:cubicBezTo>
                    <a:pt x="33" y="16"/>
                    <a:pt x="29" y="18"/>
                    <a:pt x="25" y="21"/>
                  </a:cubicBezTo>
                  <a:cubicBezTo>
                    <a:pt x="20" y="24"/>
                    <a:pt x="15" y="27"/>
                    <a:pt x="10" y="30"/>
                  </a:cubicBezTo>
                  <a:cubicBezTo>
                    <a:pt x="18" y="41"/>
                    <a:pt x="24" y="53"/>
                    <a:pt x="32" y="64"/>
                  </a:cubicBezTo>
                  <a:cubicBezTo>
                    <a:pt x="38" y="59"/>
                    <a:pt x="44" y="55"/>
                    <a:pt x="51" y="51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67" y="41"/>
                    <a:pt x="70" y="40"/>
                    <a:pt x="72" y="38"/>
                  </a:cubicBezTo>
                  <a:cubicBezTo>
                    <a:pt x="63" y="29"/>
                    <a:pt x="54" y="19"/>
                    <a:pt x="4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56465" y="2396322"/>
              <a:ext cx="259507" cy="235429"/>
            </a:xfrm>
            <a:custGeom>
              <a:avLst/>
              <a:gdLst>
                <a:gd name="T0" fmla="*/ 2 w 82"/>
                <a:gd name="T1" fmla="*/ 31 h 74"/>
                <a:gd name="T2" fmla="*/ 3 w 82"/>
                <a:gd name="T3" fmla="*/ 25 h 74"/>
                <a:gd name="T4" fmla="*/ 23 w 82"/>
                <a:gd name="T5" fmla="*/ 13 h 74"/>
                <a:gd name="T6" fmla="*/ 36 w 82"/>
                <a:gd name="T7" fmla="*/ 5 h 74"/>
                <a:gd name="T8" fmla="*/ 44 w 82"/>
                <a:gd name="T9" fmla="*/ 1 h 74"/>
                <a:gd name="T10" fmla="*/ 48 w 82"/>
                <a:gd name="T11" fmla="*/ 2 h 74"/>
                <a:gd name="T12" fmla="*/ 80 w 82"/>
                <a:gd name="T13" fmla="*/ 37 h 74"/>
                <a:gd name="T14" fmla="*/ 80 w 82"/>
                <a:gd name="T15" fmla="*/ 43 h 74"/>
                <a:gd name="T16" fmla="*/ 57 w 82"/>
                <a:gd name="T17" fmla="*/ 58 h 74"/>
                <a:gd name="T18" fmla="*/ 44 w 82"/>
                <a:gd name="T19" fmla="*/ 66 h 74"/>
                <a:gd name="T20" fmla="*/ 35 w 82"/>
                <a:gd name="T21" fmla="*/ 72 h 74"/>
                <a:gd name="T22" fmla="*/ 28 w 82"/>
                <a:gd name="T23" fmla="*/ 71 h 74"/>
                <a:gd name="T24" fmla="*/ 2 w 82"/>
                <a:gd name="T25" fmla="*/ 31 h 74"/>
                <a:gd name="T26" fmla="*/ 44 w 82"/>
                <a:gd name="T27" fmla="*/ 9 h 74"/>
                <a:gd name="T28" fmla="*/ 38 w 82"/>
                <a:gd name="T29" fmla="*/ 13 h 74"/>
                <a:gd name="T30" fmla="*/ 25 w 82"/>
                <a:gd name="T31" fmla="*/ 21 h 74"/>
                <a:gd name="T32" fmla="*/ 10 w 82"/>
                <a:gd name="T33" fmla="*/ 30 h 74"/>
                <a:gd name="T34" fmla="*/ 32 w 82"/>
                <a:gd name="T35" fmla="*/ 64 h 74"/>
                <a:gd name="T36" fmla="*/ 51 w 82"/>
                <a:gd name="T37" fmla="*/ 52 h 74"/>
                <a:gd name="T38" fmla="*/ 65 w 82"/>
                <a:gd name="T39" fmla="*/ 43 h 74"/>
                <a:gd name="T40" fmla="*/ 72 w 82"/>
                <a:gd name="T41" fmla="*/ 39 h 74"/>
                <a:gd name="T42" fmla="*/ 44 w 82"/>
                <a:gd name="T43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74">
                  <a:moveTo>
                    <a:pt x="2" y="31"/>
                  </a:moveTo>
                  <a:cubicBezTo>
                    <a:pt x="0" y="29"/>
                    <a:pt x="0" y="27"/>
                    <a:pt x="3" y="25"/>
                  </a:cubicBezTo>
                  <a:cubicBezTo>
                    <a:pt x="9" y="21"/>
                    <a:pt x="16" y="17"/>
                    <a:pt x="23" y="13"/>
                  </a:cubicBezTo>
                  <a:cubicBezTo>
                    <a:pt x="27" y="11"/>
                    <a:pt x="32" y="8"/>
                    <a:pt x="36" y="5"/>
                  </a:cubicBezTo>
                  <a:cubicBezTo>
                    <a:pt x="39" y="4"/>
                    <a:pt x="41" y="2"/>
                    <a:pt x="44" y="1"/>
                  </a:cubicBezTo>
                  <a:cubicBezTo>
                    <a:pt x="45" y="0"/>
                    <a:pt x="47" y="1"/>
                    <a:pt x="48" y="2"/>
                  </a:cubicBezTo>
                  <a:cubicBezTo>
                    <a:pt x="59" y="13"/>
                    <a:pt x="69" y="25"/>
                    <a:pt x="80" y="37"/>
                  </a:cubicBezTo>
                  <a:cubicBezTo>
                    <a:pt x="82" y="38"/>
                    <a:pt x="82" y="42"/>
                    <a:pt x="80" y="43"/>
                  </a:cubicBezTo>
                  <a:cubicBezTo>
                    <a:pt x="72" y="48"/>
                    <a:pt x="65" y="53"/>
                    <a:pt x="57" y="58"/>
                  </a:cubicBezTo>
                  <a:cubicBezTo>
                    <a:pt x="52" y="60"/>
                    <a:pt x="48" y="63"/>
                    <a:pt x="44" y="66"/>
                  </a:cubicBezTo>
                  <a:cubicBezTo>
                    <a:pt x="41" y="68"/>
                    <a:pt x="38" y="70"/>
                    <a:pt x="35" y="72"/>
                  </a:cubicBezTo>
                  <a:cubicBezTo>
                    <a:pt x="32" y="74"/>
                    <a:pt x="30" y="74"/>
                    <a:pt x="28" y="71"/>
                  </a:cubicBezTo>
                  <a:cubicBezTo>
                    <a:pt x="18" y="59"/>
                    <a:pt x="10" y="45"/>
                    <a:pt x="2" y="31"/>
                  </a:cubicBezTo>
                  <a:close/>
                  <a:moveTo>
                    <a:pt x="44" y="9"/>
                  </a:moveTo>
                  <a:cubicBezTo>
                    <a:pt x="42" y="11"/>
                    <a:pt x="40" y="12"/>
                    <a:pt x="38" y="13"/>
                  </a:cubicBezTo>
                  <a:cubicBezTo>
                    <a:pt x="34" y="16"/>
                    <a:pt x="29" y="18"/>
                    <a:pt x="25" y="21"/>
                  </a:cubicBezTo>
                  <a:cubicBezTo>
                    <a:pt x="20" y="24"/>
                    <a:pt x="15" y="27"/>
                    <a:pt x="10" y="30"/>
                  </a:cubicBezTo>
                  <a:cubicBezTo>
                    <a:pt x="18" y="41"/>
                    <a:pt x="24" y="53"/>
                    <a:pt x="32" y="64"/>
                  </a:cubicBezTo>
                  <a:cubicBezTo>
                    <a:pt x="38" y="60"/>
                    <a:pt x="44" y="56"/>
                    <a:pt x="51" y="52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67" y="42"/>
                    <a:pt x="70" y="40"/>
                    <a:pt x="72" y="39"/>
                  </a:cubicBezTo>
                  <a:cubicBezTo>
                    <a:pt x="63" y="29"/>
                    <a:pt x="54" y="19"/>
                    <a:pt x="4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928887" y="939603"/>
              <a:ext cx="1118289" cy="730366"/>
            </a:xfrm>
            <a:custGeom>
              <a:avLst/>
              <a:gdLst>
                <a:gd name="T0" fmla="*/ 59 w 352"/>
                <a:gd name="T1" fmla="*/ 120 h 230"/>
                <a:gd name="T2" fmla="*/ 128 w 352"/>
                <a:gd name="T3" fmla="*/ 67 h 230"/>
                <a:gd name="T4" fmla="*/ 131 w 352"/>
                <a:gd name="T5" fmla="*/ 13 h 230"/>
                <a:gd name="T6" fmla="*/ 237 w 352"/>
                <a:gd name="T7" fmla="*/ 18 h 230"/>
                <a:gd name="T8" fmla="*/ 340 w 352"/>
                <a:gd name="T9" fmla="*/ 68 h 230"/>
                <a:gd name="T10" fmla="*/ 342 w 352"/>
                <a:gd name="T11" fmla="*/ 169 h 230"/>
                <a:gd name="T12" fmla="*/ 278 w 352"/>
                <a:gd name="T13" fmla="*/ 210 h 230"/>
                <a:gd name="T14" fmla="*/ 135 w 352"/>
                <a:gd name="T15" fmla="*/ 158 h 230"/>
                <a:gd name="T16" fmla="*/ 134 w 352"/>
                <a:gd name="T17" fmla="*/ 101 h 230"/>
                <a:gd name="T18" fmla="*/ 128 w 352"/>
                <a:gd name="T19" fmla="*/ 85 h 230"/>
                <a:gd name="T20" fmla="*/ 45 w 352"/>
                <a:gd name="T21" fmla="*/ 141 h 230"/>
                <a:gd name="T22" fmla="*/ 29 w 352"/>
                <a:gd name="T23" fmla="*/ 139 h 230"/>
                <a:gd name="T24" fmla="*/ 29 w 352"/>
                <a:gd name="T25" fmla="*/ 131 h 230"/>
                <a:gd name="T26" fmla="*/ 35 w 352"/>
                <a:gd name="T27" fmla="*/ 125 h 230"/>
                <a:gd name="T28" fmla="*/ 10 w 352"/>
                <a:gd name="T29" fmla="*/ 93 h 230"/>
                <a:gd name="T30" fmla="*/ 27 w 352"/>
                <a:gd name="T31" fmla="*/ 102 h 230"/>
                <a:gd name="T32" fmla="*/ 34 w 352"/>
                <a:gd name="T33" fmla="*/ 96 h 230"/>
                <a:gd name="T34" fmla="*/ 157 w 352"/>
                <a:gd name="T35" fmla="*/ 59 h 230"/>
                <a:gd name="T36" fmla="*/ 141 w 352"/>
                <a:gd name="T37" fmla="*/ 73 h 230"/>
                <a:gd name="T38" fmla="*/ 159 w 352"/>
                <a:gd name="T39" fmla="*/ 118 h 230"/>
                <a:gd name="T40" fmla="*/ 288 w 352"/>
                <a:gd name="T41" fmla="*/ 157 h 230"/>
                <a:gd name="T42" fmla="*/ 340 w 352"/>
                <a:gd name="T43" fmla="*/ 124 h 230"/>
                <a:gd name="T44" fmla="*/ 325 w 352"/>
                <a:gd name="T45" fmla="*/ 51 h 230"/>
                <a:gd name="T46" fmla="*/ 232 w 352"/>
                <a:gd name="T47" fmla="*/ 24 h 230"/>
                <a:gd name="T48" fmla="*/ 139 w 352"/>
                <a:gd name="T49" fmla="*/ 12 h 230"/>
                <a:gd name="T50" fmla="*/ 156 w 352"/>
                <a:gd name="T51" fmla="*/ 50 h 230"/>
                <a:gd name="T52" fmla="*/ 238 w 352"/>
                <a:gd name="T53" fmla="*/ 75 h 230"/>
                <a:gd name="T54" fmla="*/ 256 w 352"/>
                <a:gd name="T55" fmla="*/ 67 h 230"/>
                <a:gd name="T56" fmla="*/ 238 w 352"/>
                <a:gd name="T57" fmla="*/ 84 h 230"/>
                <a:gd name="T58" fmla="*/ 251 w 352"/>
                <a:gd name="T59" fmla="*/ 72 h 230"/>
                <a:gd name="T60" fmla="*/ 253 w 352"/>
                <a:gd name="T61" fmla="*/ 75 h 230"/>
                <a:gd name="T62" fmla="*/ 253 w 352"/>
                <a:gd name="T63" fmla="*/ 75 h 230"/>
                <a:gd name="T64" fmla="*/ 274 w 352"/>
                <a:gd name="T65" fmla="*/ 162 h 230"/>
                <a:gd name="T66" fmla="*/ 153 w 352"/>
                <a:gd name="T67" fmla="*/ 124 h 230"/>
                <a:gd name="T68" fmla="*/ 192 w 352"/>
                <a:gd name="T69" fmla="*/ 204 h 230"/>
                <a:gd name="T70" fmla="*/ 275 w 352"/>
                <a:gd name="T71" fmla="*/ 198 h 230"/>
                <a:gd name="T72" fmla="*/ 259 w 352"/>
                <a:gd name="T73" fmla="*/ 200 h 230"/>
                <a:gd name="T74" fmla="*/ 263 w 352"/>
                <a:gd name="T75" fmla="*/ 207 h 230"/>
                <a:gd name="T76" fmla="*/ 280 w 352"/>
                <a:gd name="T77" fmla="*/ 168 h 230"/>
                <a:gd name="T78" fmla="*/ 265 w 352"/>
                <a:gd name="T79" fmla="*/ 192 h 230"/>
                <a:gd name="T80" fmla="*/ 279 w 352"/>
                <a:gd name="T81" fmla="*/ 175 h 230"/>
                <a:gd name="T82" fmla="*/ 49 w 352"/>
                <a:gd name="T83" fmla="*/ 115 h 230"/>
                <a:gd name="T84" fmla="*/ 49 w 352"/>
                <a:gd name="T85" fmla="*/ 115 h 230"/>
                <a:gd name="T86" fmla="*/ 45 w 352"/>
                <a:gd name="T87" fmla="*/ 127 h 230"/>
                <a:gd name="T88" fmla="*/ 50 w 352"/>
                <a:gd name="T89" fmla="*/ 12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230">
                  <a:moveTo>
                    <a:pt x="34" y="96"/>
                  </a:moveTo>
                  <a:cubicBezTo>
                    <a:pt x="31" y="92"/>
                    <a:pt x="36" y="87"/>
                    <a:pt x="40" y="91"/>
                  </a:cubicBezTo>
                  <a:cubicBezTo>
                    <a:pt x="47" y="99"/>
                    <a:pt x="57" y="108"/>
                    <a:pt x="59" y="120"/>
                  </a:cubicBezTo>
                  <a:cubicBezTo>
                    <a:pt x="67" y="122"/>
                    <a:pt x="75" y="122"/>
                    <a:pt x="83" y="119"/>
                  </a:cubicBezTo>
                  <a:cubicBezTo>
                    <a:pt x="99" y="113"/>
                    <a:pt x="112" y="99"/>
                    <a:pt x="119" y="84"/>
                  </a:cubicBezTo>
                  <a:cubicBezTo>
                    <a:pt x="122" y="79"/>
                    <a:pt x="125" y="73"/>
                    <a:pt x="128" y="67"/>
                  </a:cubicBezTo>
                  <a:cubicBezTo>
                    <a:pt x="129" y="63"/>
                    <a:pt x="131" y="59"/>
                    <a:pt x="133" y="55"/>
                  </a:cubicBezTo>
                  <a:cubicBezTo>
                    <a:pt x="132" y="41"/>
                    <a:pt x="132" y="27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1"/>
                    <a:pt x="133" y="9"/>
                    <a:pt x="134" y="9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47" y="0"/>
                    <a:pt x="222" y="15"/>
                    <a:pt x="237" y="18"/>
                  </a:cubicBezTo>
                  <a:cubicBezTo>
                    <a:pt x="250" y="20"/>
                    <a:pt x="326" y="36"/>
                    <a:pt x="333" y="46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6" y="50"/>
                    <a:pt x="339" y="62"/>
                    <a:pt x="340" y="68"/>
                  </a:cubicBezTo>
                  <a:cubicBezTo>
                    <a:pt x="343" y="80"/>
                    <a:pt x="345" y="92"/>
                    <a:pt x="346" y="104"/>
                  </a:cubicBezTo>
                  <a:cubicBezTo>
                    <a:pt x="347" y="110"/>
                    <a:pt x="348" y="115"/>
                    <a:pt x="348" y="120"/>
                  </a:cubicBezTo>
                  <a:cubicBezTo>
                    <a:pt x="349" y="131"/>
                    <a:pt x="352" y="161"/>
                    <a:pt x="342" y="169"/>
                  </a:cubicBezTo>
                  <a:cubicBezTo>
                    <a:pt x="335" y="175"/>
                    <a:pt x="310" y="170"/>
                    <a:pt x="300" y="168"/>
                  </a:cubicBezTo>
                  <a:cubicBezTo>
                    <a:pt x="297" y="172"/>
                    <a:pt x="293" y="180"/>
                    <a:pt x="291" y="186"/>
                  </a:cubicBezTo>
                  <a:cubicBezTo>
                    <a:pt x="287" y="194"/>
                    <a:pt x="283" y="202"/>
                    <a:pt x="278" y="210"/>
                  </a:cubicBezTo>
                  <a:cubicBezTo>
                    <a:pt x="270" y="221"/>
                    <a:pt x="259" y="227"/>
                    <a:pt x="245" y="228"/>
                  </a:cubicBezTo>
                  <a:cubicBezTo>
                    <a:pt x="225" y="230"/>
                    <a:pt x="202" y="219"/>
                    <a:pt x="184" y="209"/>
                  </a:cubicBezTo>
                  <a:cubicBezTo>
                    <a:pt x="166" y="198"/>
                    <a:pt x="139" y="181"/>
                    <a:pt x="135" y="158"/>
                  </a:cubicBezTo>
                  <a:cubicBezTo>
                    <a:pt x="132" y="145"/>
                    <a:pt x="137" y="132"/>
                    <a:pt x="144" y="120"/>
                  </a:cubicBezTo>
                  <a:cubicBezTo>
                    <a:pt x="142" y="119"/>
                    <a:pt x="140" y="118"/>
                    <a:pt x="138" y="116"/>
                  </a:cubicBezTo>
                  <a:cubicBezTo>
                    <a:pt x="135" y="112"/>
                    <a:pt x="134" y="106"/>
                    <a:pt x="134" y="101"/>
                  </a:cubicBezTo>
                  <a:cubicBezTo>
                    <a:pt x="133" y="93"/>
                    <a:pt x="133" y="85"/>
                    <a:pt x="133" y="77"/>
                  </a:cubicBezTo>
                  <a:cubicBezTo>
                    <a:pt x="133" y="76"/>
                    <a:pt x="133" y="76"/>
                    <a:pt x="133" y="75"/>
                  </a:cubicBezTo>
                  <a:cubicBezTo>
                    <a:pt x="131" y="78"/>
                    <a:pt x="130" y="82"/>
                    <a:pt x="128" y="85"/>
                  </a:cubicBezTo>
                  <a:cubicBezTo>
                    <a:pt x="123" y="94"/>
                    <a:pt x="118" y="103"/>
                    <a:pt x="110" y="110"/>
                  </a:cubicBezTo>
                  <a:cubicBezTo>
                    <a:pt x="96" y="125"/>
                    <a:pt x="78" y="133"/>
                    <a:pt x="57" y="127"/>
                  </a:cubicBezTo>
                  <a:cubicBezTo>
                    <a:pt x="54" y="133"/>
                    <a:pt x="51" y="138"/>
                    <a:pt x="45" y="141"/>
                  </a:cubicBezTo>
                  <a:cubicBezTo>
                    <a:pt x="38" y="144"/>
                    <a:pt x="31" y="146"/>
                    <a:pt x="25" y="151"/>
                  </a:cubicBezTo>
                  <a:cubicBezTo>
                    <a:pt x="21" y="154"/>
                    <a:pt x="15" y="148"/>
                    <a:pt x="19" y="145"/>
                  </a:cubicBezTo>
                  <a:cubicBezTo>
                    <a:pt x="22" y="142"/>
                    <a:pt x="25" y="141"/>
                    <a:pt x="29" y="139"/>
                  </a:cubicBezTo>
                  <a:cubicBezTo>
                    <a:pt x="22" y="138"/>
                    <a:pt x="13" y="137"/>
                    <a:pt x="8" y="140"/>
                  </a:cubicBezTo>
                  <a:cubicBezTo>
                    <a:pt x="3" y="142"/>
                    <a:pt x="1" y="134"/>
                    <a:pt x="6" y="132"/>
                  </a:cubicBezTo>
                  <a:cubicBezTo>
                    <a:pt x="13" y="129"/>
                    <a:pt x="21" y="130"/>
                    <a:pt x="29" y="131"/>
                  </a:cubicBezTo>
                  <a:cubicBezTo>
                    <a:pt x="21" y="127"/>
                    <a:pt x="13" y="122"/>
                    <a:pt x="5" y="119"/>
                  </a:cubicBezTo>
                  <a:cubicBezTo>
                    <a:pt x="0" y="117"/>
                    <a:pt x="2" y="110"/>
                    <a:pt x="7" y="111"/>
                  </a:cubicBezTo>
                  <a:cubicBezTo>
                    <a:pt x="17" y="114"/>
                    <a:pt x="25" y="122"/>
                    <a:pt x="35" y="125"/>
                  </a:cubicBezTo>
                  <a:cubicBezTo>
                    <a:pt x="35" y="125"/>
                    <a:pt x="34" y="124"/>
                    <a:pt x="34" y="123"/>
                  </a:cubicBezTo>
                  <a:cubicBezTo>
                    <a:pt x="23" y="116"/>
                    <a:pt x="13" y="109"/>
                    <a:pt x="4" y="98"/>
                  </a:cubicBezTo>
                  <a:cubicBezTo>
                    <a:pt x="1" y="94"/>
                    <a:pt x="7" y="89"/>
                    <a:pt x="10" y="93"/>
                  </a:cubicBezTo>
                  <a:cubicBezTo>
                    <a:pt x="18" y="103"/>
                    <a:pt x="27" y="109"/>
                    <a:pt x="38" y="115"/>
                  </a:cubicBezTo>
                  <a:cubicBezTo>
                    <a:pt x="38" y="115"/>
                    <a:pt x="39" y="115"/>
                    <a:pt x="39" y="114"/>
                  </a:cubicBezTo>
                  <a:cubicBezTo>
                    <a:pt x="35" y="109"/>
                    <a:pt x="32" y="105"/>
                    <a:pt x="27" y="102"/>
                  </a:cubicBezTo>
                  <a:cubicBezTo>
                    <a:pt x="22" y="99"/>
                    <a:pt x="18" y="96"/>
                    <a:pt x="14" y="93"/>
                  </a:cubicBezTo>
                  <a:cubicBezTo>
                    <a:pt x="9" y="90"/>
                    <a:pt x="14" y="84"/>
                    <a:pt x="19" y="87"/>
                  </a:cubicBezTo>
                  <a:cubicBezTo>
                    <a:pt x="25" y="91"/>
                    <a:pt x="30" y="93"/>
                    <a:pt x="34" y="96"/>
                  </a:cubicBezTo>
                  <a:close/>
                  <a:moveTo>
                    <a:pt x="238" y="84"/>
                  </a:moveTo>
                  <a:cubicBezTo>
                    <a:pt x="215" y="84"/>
                    <a:pt x="195" y="79"/>
                    <a:pt x="175" y="69"/>
                  </a:cubicBezTo>
                  <a:cubicBezTo>
                    <a:pt x="169" y="66"/>
                    <a:pt x="163" y="62"/>
                    <a:pt x="157" y="59"/>
                  </a:cubicBezTo>
                  <a:cubicBezTo>
                    <a:pt x="153" y="57"/>
                    <a:pt x="149" y="55"/>
                    <a:pt x="145" y="56"/>
                  </a:cubicBezTo>
                  <a:cubicBezTo>
                    <a:pt x="143" y="57"/>
                    <a:pt x="142" y="58"/>
                    <a:pt x="141" y="59"/>
                  </a:cubicBezTo>
                  <a:cubicBezTo>
                    <a:pt x="141" y="64"/>
                    <a:pt x="141" y="68"/>
                    <a:pt x="141" y="73"/>
                  </a:cubicBezTo>
                  <a:cubicBezTo>
                    <a:pt x="141" y="81"/>
                    <a:pt x="141" y="89"/>
                    <a:pt x="142" y="97"/>
                  </a:cubicBezTo>
                  <a:cubicBezTo>
                    <a:pt x="142" y="102"/>
                    <a:pt x="143" y="107"/>
                    <a:pt x="146" y="110"/>
                  </a:cubicBezTo>
                  <a:cubicBezTo>
                    <a:pt x="149" y="114"/>
                    <a:pt x="154" y="116"/>
                    <a:pt x="159" y="118"/>
                  </a:cubicBezTo>
                  <a:cubicBezTo>
                    <a:pt x="170" y="122"/>
                    <a:pt x="182" y="126"/>
                    <a:pt x="194" y="129"/>
                  </a:cubicBezTo>
                  <a:cubicBezTo>
                    <a:pt x="211" y="135"/>
                    <a:pt x="229" y="141"/>
                    <a:pt x="247" y="146"/>
                  </a:cubicBezTo>
                  <a:cubicBezTo>
                    <a:pt x="261" y="150"/>
                    <a:pt x="274" y="154"/>
                    <a:pt x="288" y="157"/>
                  </a:cubicBezTo>
                  <a:cubicBezTo>
                    <a:pt x="299" y="160"/>
                    <a:pt x="311" y="163"/>
                    <a:pt x="323" y="165"/>
                  </a:cubicBezTo>
                  <a:cubicBezTo>
                    <a:pt x="325" y="165"/>
                    <a:pt x="337" y="167"/>
                    <a:pt x="339" y="166"/>
                  </a:cubicBezTo>
                  <a:cubicBezTo>
                    <a:pt x="344" y="162"/>
                    <a:pt x="341" y="130"/>
                    <a:pt x="340" y="124"/>
                  </a:cubicBezTo>
                  <a:cubicBezTo>
                    <a:pt x="340" y="119"/>
                    <a:pt x="339" y="114"/>
                    <a:pt x="338" y="109"/>
                  </a:cubicBezTo>
                  <a:cubicBezTo>
                    <a:pt x="337" y="96"/>
                    <a:pt x="335" y="84"/>
                    <a:pt x="332" y="72"/>
                  </a:cubicBezTo>
                  <a:cubicBezTo>
                    <a:pt x="331" y="67"/>
                    <a:pt x="328" y="55"/>
                    <a:pt x="325" y="51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47"/>
                    <a:pt x="299" y="41"/>
                    <a:pt x="294" y="39"/>
                  </a:cubicBezTo>
                  <a:cubicBezTo>
                    <a:pt x="274" y="33"/>
                    <a:pt x="253" y="29"/>
                    <a:pt x="232" y="24"/>
                  </a:cubicBezTo>
                  <a:cubicBezTo>
                    <a:pt x="213" y="21"/>
                    <a:pt x="193" y="17"/>
                    <a:pt x="174" y="14"/>
                  </a:cubicBezTo>
                  <a:cubicBezTo>
                    <a:pt x="167" y="13"/>
                    <a:pt x="159" y="13"/>
                    <a:pt x="152" y="12"/>
                  </a:cubicBezTo>
                  <a:cubicBezTo>
                    <a:pt x="148" y="12"/>
                    <a:pt x="143" y="12"/>
                    <a:pt x="139" y="12"/>
                  </a:cubicBezTo>
                  <a:cubicBezTo>
                    <a:pt x="140" y="24"/>
                    <a:pt x="140" y="35"/>
                    <a:pt x="141" y="47"/>
                  </a:cubicBezTo>
                  <a:cubicBezTo>
                    <a:pt x="141" y="46"/>
                    <a:pt x="142" y="46"/>
                    <a:pt x="143" y="46"/>
                  </a:cubicBezTo>
                  <a:cubicBezTo>
                    <a:pt x="148" y="46"/>
                    <a:pt x="153" y="48"/>
                    <a:pt x="156" y="50"/>
                  </a:cubicBezTo>
                  <a:cubicBezTo>
                    <a:pt x="162" y="54"/>
                    <a:pt x="168" y="57"/>
                    <a:pt x="174" y="61"/>
                  </a:cubicBezTo>
                  <a:cubicBezTo>
                    <a:pt x="194" y="71"/>
                    <a:pt x="215" y="76"/>
                    <a:pt x="238" y="76"/>
                  </a:cubicBezTo>
                  <a:cubicBezTo>
                    <a:pt x="238" y="76"/>
                    <a:pt x="238" y="75"/>
                    <a:pt x="238" y="75"/>
                  </a:cubicBezTo>
                  <a:cubicBezTo>
                    <a:pt x="240" y="69"/>
                    <a:pt x="249" y="65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61" y="69"/>
                    <a:pt x="263" y="76"/>
                    <a:pt x="261" y="81"/>
                  </a:cubicBezTo>
                  <a:cubicBezTo>
                    <a:pt x="259" y="87"/>
                    <a:pt x="252" y="93"/>
                    <a:pt x="245" y="90"/>
                  </a:cubicBezTo>
                  <a:cubicBezTo>
                    <a:pt x="242" y="89"/>
                    <a:pt x="239" y="87"/>
                    <a:pt x="238" y="84"/>
                  </a:cubicBezTo>
                  <a:close/>
                  <a:moveTo>
                    <a:pt x="254" y="70"/>
                  </a:moveTo>
                  <a:cubicBezTo>
                    <a:pt x="254" y="69"/>
                    <a:pt x="253" y="69"/>
                    <a:pt x="252" y="69"/>
                  </a:cubicBezTo>
                  <a:cubicBezTo>
                    <a:pt x="250" y="70"/>
                    <a:pt x="250" y="72"/>
                    <a:pt x="251" y="72"/>
                  </a:cubicBezTo>
                  <a:cubicBezTo>
                    <a:pt x="253" y="72"/>
                    <a:pt x="254" y="72"/>
                    <a:pt x="255" y="73"/>
                  </a:cubicBezTo>
                  <a:cubicBezTo>
                    <a:pt x="256" y="73"/>
                    <a:pt x="255" y="71"/>
                    <a:pt x="254" y="70"/>
                  </a:cubicBezTo>
                  <a:close/>
                  <a:moveTo>
                    <a:pt x="253" y="75"/>
                  </a:moveTo>
                  <a:cubicBezTo>
                    <a:pt x="253" y="75"/>
                    <a:pt x="253" y="75"/>
                    <a:pt x="253" y="75"/>
                  </a:cubicBezTo>
                  <a:cubicBezTo>
                    <a:pt x="249" y="73"/>
                    <a:pt x="244" y="82"/>
                    <a:pt x="248" y="83"/>
                  </a:cubicBezTo>
                  <a:cubicBezTo>
                    <a:pt x="251" y="83"/>
                    <a:pt x="254" y="77"/>
                    <a:pt x="253" y="75"/>
                  </a:cubicBezTo>
                  <a:close/>
                  <a:moveTo>
                    <a:pt x="290" y="167"/>
                  </a:moveTo>
                  <a:cubicBezTo>
                    <a:pt x="289" y="167"/>
                    <a:pt x="287" y="166"/>
                    <a:pt x="286" y="166"/>
                  </a:cubicBezTo>
                  <a:cubicBezTo>
                    <a:pt x="282" y="164"/>
                    <a:pt x="278" y="163"/>
                    <a:pt x="274" y="162"/>
                  </a:cubicBezTo>
                  <a:cubicBezTo>
                    <a:pt x="263" y="159"/>
                    <a:pt x="252" y="156"/>
                    <a:pt x="242" y="153"/>
                  </a:cubicBezTo>
                  <a:cubicBezTo>
                    <a:pt x="224" y="147"/>
                    <a:pt x="206" y="142"/>
                    <a:pt x="188" y="136"/>
                  </a:cubicBezTo>
                  <a:cubicBezTo>
                    <a:pt x="176" y="132"/>
                    <a:pt x="164" y="128"/>
                    <a:pt x="153" y="124"/>
                  </a:cubicBezTo>
                  <a:cubicBezTo>
                    <a:pt x="152" y="124"/>
                    <a:pt x="152" y="124"/>
                    <a:pt x="151" y="124"/>
                  </a:cubicBezTo>
                  <a:cubicBezTo>
                    <a:pt x="145" y="134"/>
                    <a:pt x="140" y="146"/>
                    <a:pt x="143" y="158"/>
                  </a:cubicBezTo>
                  <a:cubicBezTo>
                    <a:pt x="148" y="179"/>
                    <a:pt x="174" y="194"/>
                    <a:pt x="192" y="204"/>
                  </a:cubicBezTo>
                  <a:cubicBezTo>
                    <a:pt x="206" y="211"/>
                    <a:pt x="225" y="220"/>
                    <a:pt x="241" y="220"/>
                  </a:cubicBezTo>
                  <a:cubicBezTo>
                    <a:pt x="251" y="221"/>
                    <a:pt x="260" y="217"/>
                    <a:pt x="267" y="210"/>
                  </a:cubicBezTo>
                  <a:cubicBezTo>
                    <a:pt x="270" y="206"/>
                    <a:pt x="273" y="202"/>
                    <a:pt x="275" y="198"/>
                  </a:cubicBezTo>
                  <a:cubicBezTo>
                    <a:pt x="278" y="192"/>
                    <a:pt x="280" y="186"/>
                    <a:pt x="283" y="180"/>
                  </a:cubicBezTo>
                  <a:cubicBezTo>
                    <a:pt x="284" y="176"/>
                    <a:pt x="287" y="171"/>
                    <a:pt x="290" y="167"/>
                  </a:cubicBezTo>
                  <a:close/>
                  <a:moveTo>
                    <a:pt x="259" y="200"/>
                  </a:moveTo>
                  <a:cubicBezTo>
                    <a:pt x="256" y="202"/>
                    <a:pt x="253" y="203"/>
                    <a:pt x="250" y="204"/>
                  </a:cubicBezTo>
                  <a:cubicBezTo>
                    <a:pt x="245" y="206"/>
                    <a:pt x="247" y="213"/>
                    <a:pt x="252" y="212"/>
                  </a:cubicBezTo>
                  <a:cubicBezTo>
                    <a:pt x="256" y="211"/>
                    <a:pt x="259" y="209"/>
                    <a:pt x="263" y="207"/>
                  </a:cubicBezTo>
                  <a:cubicBezTo>
                    <a:pt x="267" y="204"/>
                    <a:pt x="263" y="197"/>
                    <a:pt x="259" y="200"/>
                  </a:cubicBezTo>
                  <a:close/>
                  <a:moveTo>
                    <a:pt x="280" y="168"/>
                  </a:moveTo>
                  <a:cubicBezTo>
                    <a:pt x="280" y="168"/>
                    <a:pt x="280" y="168"/>
                    <a:pt x="280" y="168"/>
                  </a:cubicBezTo>
                  <a:cubicBezTo>
                    <a:pt x="280" y="166"/>
                    <a:pt x="277" y="165"/>
                    <a:pt x="275" y="165"/>
                  </a:cubicBezTo>
                  <a:cubicBezTo>
                    <a:pt x="272" y="167"/>
                    <a:pt x="272" y="170"/>
                    <a:pt x="271" y="172"/>
                  </a:cubicBezTo>
                  <a:cubicBezTo>
                    <a:pt x="270" y="176"/>
                    <a:pt x="267" y="191"/>
                    <a:pt x="265" y="192"/>
                  </a:cubicBezTo>
                  <a:cubicBezTo>
                    <a:pt x="262" y="196"/>
                    <a:pt x="267" y="202"/>
                    <a:pt x="271" y="198"/>
                  </a:cubicBezTo>
                  <a:cubicBezTo>
                    <a:pt x="274" y="195"/>
                    <a:pt x="276" y="191"/>
                    <a:pt x="277" y="187"/>
                  </a:cubicBezTo>
                  <a:cubicBezTo>
                    <a:pt x="278" y="183"/>
                    <a:pt x="279" y="179"/>
                    <a:pt x="279" y="175"/>
                  </a:cubicBezTo>
                  <a:cubicBezTo>
                    <a:pt x="280" y="173"/>
                    <a:pt x="280" y="170"/>
                    <a:pt x="280" y="168"/>
                  </a:cubicBezTo>
                  <a:cubicBezTo>
                    <a:pt x="280" y="168"/>
                    <a:pt x="280" y="168"/>
                    <a:pt x="280" y="168"/>
                  </a:cubicBezTo>
                  <a:close/>
                  <a:moveTo>
                    <a:pt x="49" y="115"/>
                  </a:moveTo>
                  <a:cubicBezTo>
                    <a:pt x="49" y="116"/>
                    <a:pt x="49" y="116"/>
                    <a:pt x="49" y="116"/>
                  </a:cubicBezTo>
                  <a:cubicBezTo>
                    <a:pt x="49" y="116"/>
                    <a:pt x="50" y="116"/>
                    <a:pt x="50" y="116"/>
                  </a:cubicBezTo>
                  <a:cubicBezTo>
                    <a:pt x="50" y="116"/>
                    <a:pt x="50" y="116"/>
                    <a:pt x="49" y="115"/>
                  </a:cubicBezTo>
                  <a:close/>
                  <a:moveTo>
                    <a:pt x="5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46" y="117"/>
                    <a:pt x="41" y="126"/>
                    <a:pt x="45" y="127"/>
                  </a:cubicBezTo>
                  <a:cubicBezTo>
                    <a:pt x="47" y="127"/>
                    <a:pt x="49" y="125"/>
                    <a:pt x="50" y="123"/>
                  </a:cubicBezTo>
                  <a:cubicBezTo>
                    <a:pt x="50" y="123"/>
                    <a:pt x="50" y="123"/>
                    <a:pt x="50" y="122"/>
                  </a:cubicBezTo>
                  <a:cubicBezTo>
                    <a:pt x="51" y="121"/>
                    <a:pt x="51" y="120"/>
                    <a:pt x="5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323266" y="615888"/>
              <a:ext cx="1424615" cy="1005925"/>
            </a:xfrm>
            <a:custGeom>
              <a:avLst/>
              <a:gdLst>
                <a:gd name="T0" fmla="*/ 1 w 449"/>
                <a:gd name="T1" fmla="*/ 9 h 317"/>
                <a:gd name="T2" fmla="*/ 446 w 449"/>
                <a:gd name="T3" fmla="*/ 301 h 317"/>
                <a:gd name="T4" fmla="*/ 437 w 449"/>
                <a:gd name="T5" fmla="*/ 300 h 317"/>
                <a:gd name="T6" fmla="*/ 425 w 449"/>
                <a:gd name="T7" fmla="*/ 307 h 317"/>
                <a:gd name="T8" fmla="*/ 418 w 449"/>
                <a:gd name="T9" fmla="*/ 310 h 317"/>
                <a:gd name="T10" fmla="*/ 400 w 449"/>
                <a:gd name="T11" fmla="*/ 307 h 317"/>
                <a:gd name="T12" fmla="*/ 401 w 449"/>
                <a:gd name="T13" fmla="*/ 313 h 317"/>
                <a:gd name="T14" fmla="*/ 372 w 449"/>
                <a:gd name="T15" fmla="*/ 311 h 317"/>
                <a:gd name="T16" fmla="*/ 355 w 449"/>
                <a:gd name="T17" fmla="*/ 317 h 317"/>
                <a:gd name="T18" fmla="*/ 348 w 449"/>
                <a:gd name="T19" fmla="*/ 316 h 317"/>
                <a:gd name="T20" fmla="*/ 335 w 449"/>
                <a:gd name="T21" fmla="*/ 313 h 317"/>
                <a:gd name="T22" fmla="*/ 326 w 449"/>
                <a:gd name="T23" fmla="*/ 315 h 317"/>
                <a:gd name="T24" fmla="*/ 310 w 449"/>
                <a:gd name="T25" fmla="*/ 307 h 317"/>
                <a:gd name="T26" fmla="*/ 309 w 449"/>
                <a:gd name="T27" fmla="*/ 312 h 317"/>
                <a:gd name="T28" fmla="*/ 283 w 449"/>
                <a:gd name="T29" fmla="*/ 300 h 317"/>
                <a:gd name="T30" fmla="*/ 265 w 449"/>
                <a:gd name="T31" fmla="*/ 300 h 317"/>
                <a:gd name="T32" fmla="*/ 258 w 449"/>
                <a:gd name="T33" fmla="*/ 297 h 317"/>
                <a:gd name="T34" fmla="*/ 247 w 449"/>
                <a:gd name="T35" fmla="*/ 287 h 317"/>
                <a:gd name="T36" fmla="*/ 238 w 449"/>
                <a:gd name="T37" fmla="*/ 289 h 317"/>
                <a:gd name="T38" fmla="*/ 226 w 449"/>
                <a:gd name="T39" fmla="*/ 276 h 317"/>
                <a:gd name="T40" fmla="*/ 223 w 449"/>
                <a:gd name="T41" fmla="*/ 281 h 317"/>
                <a:gd name="T42" fmla="*/ 203 w 449"/>
                <a:gd name="T43" fmla="*/ 259 h 317"/>
                <a:gd name="T44" fmla="*/ 188 w 449"/>
                <a:gd name="T45" fmla="*/ 250 h 317"/>
                <a:gd name="T46" fmla="*/ 187 w 449"/>
                <a:gd name="T47" fmla="*/ 241 h 317"/>
                <a:gd name="T48" fmla="*/ 184 w 449"/>
                <a:gd name="T49" fmla="*/ 230 h 317"/>
                <a:gd name="T50" fmla="*/ 189 w 449"/>
                <a:gd name="T51" fmla="*/ 219 h 317"/>
                <a:gd name="T52" fmla="*/ 179 w 449"/>
                <a:gd name="T53" fmla="*/ 220 h 317"/>
                <a:gd name="T54" fmla="*/ 184 w 449"/>
                <a:gd name="T55" fmla="*/ 207 h 317"/>
                <a:gd name="T56" fmla="*/ 185 w 449"/>
                <a:gd name="T57" fmla="*/ 198 h 317"/>
                <a:gd name="T58" fmla="*/ 201 w 449"/>
                <a:gd name="T59" fmla="*/ 190 h 317"/>
                <a:gd name="T60" fmla="*/ 198 w 449"/>
                <a:gd name="T61" fmla="*/ 185 h 317"/>
                <a:gd name="T62" fmla="*/ 224 w 449"/>
                <a:gd name="T63" fmla="*/ 191 h 317"/>
                <a:gd name="T64" fmla="*/ 224 w 449"/>
                <a:gd name="T65" fmla="*/ 191 h 317"/>
                <a:gd name="T66" fmla="*/ 226 w 449"/>
                <a:gd name="T67" fmla="*/ 202 h 317"/>
                <a:gd name="T68" fmla="*/ 227 w 449"/>
                <a:gd name="T69" fmla="*/ 211 h 317"/>
                <a:gd name="T70" fmla="*/ 209 w 449"/>
                <a:gd name="T71" fmla="*/ 214 h 317"/>
                <a:gd name="T72" fmla="*/ 211 w 449"/>
                <a:gd name="T73" fmla="*/ 220 h 317"/>
                <a:gd name="T74" fmla="*/ 159 w 449"/>
                <a:gd name="T75" fmla="*/ 219 h 317"/>
                <a:gd name="T76" fmla="*/ 141 w 449"/>
                <a:gd name="T77" fmla="*/ 222 h 317"/>
                <a:gd name="T78" fmla="*/ 135 w 449"/>
                <a:gd name="T79" fmla="*/ 221 h 317"/>
                <a:gd name="T80" fmla="*/ 122 w 449"/>
                <a:gd name="T81" fmla="*/ 216 h 317"/>
                <a:gd name="T82" fmla="*/ 113 w 449"/>
                <a:gd name="T83" fmla="*/ 215 h 317"/>
                <a:gd name="T84" fmla="*/ 100 w 449"/>
                <a:gd name="T85" fmla="*/ 203 h 317"/>
                <a:gd name="T86" fmla="*/ 97 w 449"/>
                <a:gd name="T87" fmla="*/ 208 h 317"/>
                <a:gd name="T88" fmla="*/ 77 w 449"/>
                <a:gd name="T89" fmla="*/ 187 h 317"/>
                <a:gd name="T90" fmla="*/ 60 w 449"/>
                <a:gd name="T91" fmla="*/ 180 h 317"/>
                <a:gd name="T92" fmla="*/ 56 w 449"/>
                <a:gd name="T93" fmla="*/ 173 h 317"/>
                <a:gd name="T94" fmla="*/ 48 w 449"/>
                <a:gd name="T95" fmla="*/ 163 h 317"/>
                <a:gd name="T96" fmla="*/ 42 w 449"/>
                <a:gd name="T97" fmla="*/ 157 h 317"/>
                <a:gd name="T98" fmla="*/ 38 w 449"/>
                <a:gd name="T99" fmla="*/ 140 h 317"/>
                <a:gd name="T100" fmla="*/ 33 w 449"/>
                <a:gd name="T101" fmla="*/ 143 h 317"/>
                <a:gd name="T102" fmla="*/ 25 w 449"/>
                <a:gd name="T103" fmla="*/ 114 h 317"/>
                <a:gd name="T104" fmla="*/ 14 w 449"/>
                <a:gd name="T105" fmla="*/ 100 h 317"/>
                <a:gd name="T106" fmla="*/ 12 w 449"/>
                <a:gd name="T107" fmla="*/ 94 h 317"/>
                <a:gd name="T108" fmla="*/ 13 w 449"/>
                <a:gd name="T109" fmla="*/ 78 h 317"/>
                <a:gd name="T110" fmla="*/ 6 w 449"/>
                <a:gd name="T111" fmla="*/ 73 h 317"/>
                <a:gd name="T112" fmla="*/ 9 w 449"/>
                <a:gd name="T113" fmla="*/ 55 h 317"/>
                <a:gd name="T114" fmla="*/ 3 w 449"/>
                <a:gd name="T115" fmla="*/ 55 h 317"/>
                <a:gd name="T116" fmla="*/ 6 w 449"/>
                <a:gd name="T117" fmla="*/ 2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9" h="317">
                  <a:moveTo>
                    <a:pt x="7" y="4"/>
                  </a:moveTo>
                  <a:cubicBezTo>
                    <a:pt x="7" y="1"/>
                    <a:pt x="4" y="0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3"/>
                    <a:pt x="6" y="12"/>
                    <a:pt x="6" y="10"/>
                  </a:cubicBezTo>
                  <a:cubicBezTo>
                    <a:pt x="6" y="8"/>
                    <a:pt x="6" y="6"/>
                    <a:pt x="7" y="4"/>
                  </a:cubicBezTo>
                  <a:close/>
                  <a:moveTo>
                    <a:pt x="446" y="301"/>
                  </a:moveTo>
                  <a:cubicBezTo>
                    <a:pt x="449" y="300"/>
                    <a:pt x="448" y="296"/>
                    <a:pt x="445" y="296"/>
                  </a:cubicBezTo>
                  <a:cubicBezTo>
                    <a:pt x="445" y="296"/>
                    <a:pt x="444" y="296"/>
                    <a:pt x="444" y="296"/>
                  </a:cubicBezTo>
                  <a:cubicBezTo>
                    <a:pt x="442" y="297"/>
                    <a:pt x="440" y="297"/>
                    <a:pt x="439" y="298"/>
                  </a:cubicBezTo>
                  <a:cubicBezTo>
                    <a:pt x="438" y="298"/>
                    <a:pt x="437" y="299"/>
                    <a:pt x="437" y="300"/>
                  </a:cubicBezTo>
                  <a:cubicBezTo>
                    <a:pt x="436" y="302"/>
                    <a:pt x="438" y="304"/>
                    <a:pt x="440" y="303"/>
                  </a:cubicBezTo>
                  <a:cubicBezTo>
                    <a:pt x="442" y="303"/>
                    <a:pt x="444" y="302"/>
                    <a:pt x="446" y="301"/>
                  </a:cubicBezTo>
                  <a:close/>
                  <a:moveTo>
                    <a:pt x="424" y="308"/>
                  </a:moveTo>
                  <a:cubicBezTo>
                    <a:pt x="424" y="308"/>
                    <a:pt x="425" y="308"/>
                    <a:pt x="425" y="307"/>
                  </a:cubicBezTo>
                  <a:cubicBezTo>
                    <a:pt x="427" y="305"/>
                    <a:pt x="425" y="302"/>
                    <a:pt x="422" y="303"/>
                  </a:cubicBezTo>
                  <a:cubicBezTo>
                    <a:pt x="421" y="303"/>
                    <a:pt x="419" y="304"/>
                    <a:pt x="417" y="304"/>
                  </a:cubicBezTo>
                  <a:cubicBezTo>
                    <a:pt x="414" y="305"/>
                    <a:pt x="414" y="309"/>
                    <a:pt x="417" y="310"/>
                  </a:cubicBezTo>
                  <a:cubicBezTo>
                    <a:pt x="418" y="310"/>
                    <a:pt x="418" y="310"/>
                    <a:pt x="418" y="310"/>
                  </a:cubicBezTo>
                  <a:cubicBezTo>
                    <a:pt x="420" y="309"/>
                    <a:pt x="422" y="309"/>
                    <a:pt x="424" y="308"/>
                  </a:cubicBezTo>
                  <a:close/>
                  <a:moveTo>
                    <a:pt x="401" y="313"/>
                  </a:moveTo>
                  <a:cubicBezTo>
                    <a:pt x="404" y="313"/>
                    <a:pt x="405" y="309"/>
                    <a:pt x="402" y="308"/>
                  </a:cubicBezTo>
                  <a:cubicBezTo>
                    <a:pt x="401" y="307"/>
                    <a:pt x="401" y="307"/>
                    <a:pt x="400" y="307"/>
                  </a:cubicBezTo>
                  <a:cubicBezTo>
                    <a:pt x="398" y="308"/>
                    <a:pt x="397" y="308"/>
                    <a:pt x="395" y="308"/>
                  </a:cubicBezTo>
                  <a:cubicBezTo>
                    <a:pt x="392" y="309"/>
                    <a:pt x="391" y="313"/>
                    <a:pt x="394" y="314"/>
                  </a:cubicBezTo>
                  <a:cubicBezTo>
                    <a:pt x="395" y="314"/>
                    <a:pt x="395" y="314"/>
                    <a:pt x="395" y="314"/>
                  </a:cubicBezTo>
                  <a:cubicBezTo>
                    <a:pt x="397" y="314"/>
                    <a:pt x="399" y="313"/>
                    <a:pt x="401" y="313"/>
                  </a:cubicBezTo>
                  <a:close/>
                  <a:moveTo>
                    <a:pt x="378" y="316"/>
                  </a:moveTo>
                  <a:cubicBezTo>
                    <a:pt x="382" y="316"/>
                    <a:pt x="382" y="311"/>
                    <a:pt x="379" y="310"/>
                  </a:cubicBezTo>
                  <a:cubicBezTo>
                    <a:pt x="378" y="310"/>
                    <a:pt x="378" y="310"/>
                    <a:pt x="378" y="310"/>
                  </a:cubicBezTo>
                  <a:cubicBezTo>
                    <a:pt x="376" y="310"/>
                    <a:pt x="374" y="310"/>
                    <a:pt x="372" y="311"/>
                  </a:cubicBezTo>
                  <a:cubicBezTo>
                    <a:pt x="369" y="311"/>
                    <a:pt x="368" y="315"/>
                    <a:pt x="372" y="316"/>
                  </a:cubicBezTo>
                  <a:cubicBezTo>
                    <a:pt x="372" y="316"/>
                    <a:pt x="372" y="316"/>
                    <a:pt x="373" y="316"/>
                  </a:cubicBezTo>
                  <a:cubicBezTo>
                    <a:pt x="374" y="316"/>
                    <a:pt x="376" y="316"/>
                    <a:pt x="378" y="316"/>
                  </a:cubicBezTo>
                  <a:close/>
                  <a:moveTo>
                    <a:pt x="355" y="317"/>
                  </a:moveTo>
                  <a:cubicBezTo>
                    <a:pt x="356" y="317"/>
                    <a:pt x="356" y="316"/>
                    <a:pt x="357" y="316"/>
                  </a:cubicBezTo>
                  <a:cubicBezTo>
                    <a:pt x="359" y="314"/>
                    <a:pt x="358" y="311"/>
                    <a:pt x="355" y="311"/>
                  </a:cubicBezTo>
                  <a:cubicBezTo>
                    <a:pt x="353" y="311"/>
                    <a:pt x="351" y="311"/>
                    <a:pt x="350" y="311"/>
                  </a:cubicBezTo>
                  <a:cubicBezTo>
                    <a:pt x="346" y="311"/>
                    <a:pt x="345" y="315"/>
                    <a:pt x="348" y="316"/>
                  </a:cubicBezTo>
                  <a:cubicBezTo>
                    <a:pt x="349" y="316"/>
                    <a:pt x="349" y="316"/>
                    <a:pt x="349" y="316"/>
                  </a:cubicBezTo>
                  <a:cubicBezTo>
                    <a:pt x="351" y="317"/>
                    <a:pt x="353" y="317"/>
                    <a:pt x="355" y="317"/>
                  </a:cubicBezTo>
                  <a:close/>
                  <a:moveTo>
                    <a:pt x="332" y="315"/>
                  </a:moveTo>
                  <a:cubicBezTo>
                    <a:pt x="333" y="315"/>
                    <a:pt x="335" y="315"/>
                    <a:pt x="335" y="313"/>
                  </a:cubicBezTo>
                  <a:cubicBezTo>
                    <a:pt x="336" y="312"/>
                    <a:pt x="334" y="310"/>
                    <a:pt x="333" y="310"/>
                  </a:cubicBezTo>
                  <a:cubicBezTo>
                    <a:pt x="331" y="309"/>
                    <a:pt x="329" y="309"/>
                    <a:pt x="327" y="309"/>
                  </a:cubicBezTo>
                  <a:cubicBezTo>
                    <a:pt x="324" y="309"/>
                    <a:pt x="323" y="312"/>
                    <a:pt x="325" y="314"/>
                  </a:cubicBezTo>
                  <a:cubicBezTo>
                    <a:pt x="325" y="314"/>
                    <a:pt x="326" y="315"/>
                    <a:pt x="326" y="315"/>
                  </a:cubicBezTo>
                  <a:cubicBezTo>
                    <a:pt x="328" y="315"/>
                    <a:pt x="330" y="315"/>
                    <a:pt x="332" y="315"/>
                  </a:cubicBezTo>
                  <a:close/>
                  <a:moveTo>
                    <a:pt x="309" y="312"/>
                  </a:moveTo>
                  <a:cubicBezTo>
                    <a:pt x="312" y="313"/>
                    <a:pt x="314" y="309"/>
                    <a:pt x="311" y="307"/>
                  </a:cubicBezTo>
                  <a:cubicBezTo>
                    <a:pt x="311" y="307"/>
                    <a:pt x="311" y="307"/>
                    <a:pt x="310" y="307"/>
                  </a:cubicBezTo>
                  <a:cubicBezTo>
                    <a:pt x="308" y="306"/>
                    <a:pt x="307" y="306"/>
                    <a:pt x="305" y="305"/>
                  </a:cubicBezTo>
                  <a:cubicBezTo>
                    <a:pt x="302" y="305"/>
                    <a:pt x="300" y="309"/>
                    <a:pt x="302" y="311"/>
                  </a:cubicBezTo>
                  <a:cubicBezTo>
                    <a:pt x="303" y="311"/>
                    <a:pt x="303" y="311"/>
                    <a:pt x="304" y="311"/>
                  </a:cubicBezTo>
                  <a:cubicBezTo>
                    <a:pt x="305" y="311"/>
                    <a:pt x="307" y="312"/>
                    <a:pt x="309" y="312"/>
                  </a:cubicBezTo>
                  <a:close/>
                  <a:moveTo>
                    <a:pt x="287" y="307"/>
                  </a:moveTo>
                  <a:cubicBezTo>
                    <a:pt x="290" y="308"/>
                    <a:pt x="292" y="304"/>
                    <a:pt x="289" y="302"/>
                  </a:cubicBezTo>
                  <a:cubicBezTo>
                    <a:pt x="289" y="302"/>
                    <a:pt x="289" y="302"/>
                    <a:pt x="288" y="302"/>
                  </a:cubicBezTo>
                  <a:cubicBezTo>
                    <a:pt x="286" y="301"/>
                    <a:pt x="285" y="301"/>
                    <a:pt x="283" y="300"/>
                  </a:cubicBezTo>
                  <a:cubicBezTo>
                    <a:pt x="281" y="300"/>
                    <a:pt x="280" y="300"/>
                    <a:pt x="279" y="302"/>
                  </a:cubicBezTo>
                  <a:cubicBezTo>
                    <a:pt x="279" y="303"/>
                    <a:pt x="279" y="305"/>
                    <a:pt x="281" y="306"/>
                  </a:cubicBezTo>
                  <a:cubicBezTo>
                    <a:pt x="283" y="306"/>
                    <a:pt x="285" y="307"/>
                    <a:pt x="287" y="307"/>
                  </a:cubicBezTo>
                  <a:close/>
                  <a:moveTo>
                    <a:pt x="265" y="300"/>
                  </a:moveTo>
                  <a:cubicBezTo>
                    <a:pt x="268" y="301"/>
                    <a:pt x="270" y="298"/>
                    <a:pt x="268" y="295"/>
                  </a:cubicBezTo>
                  <a:cubicBezTo>
                    <a:pt x="267" y="295"/>
                    <a:pt x="267" y="295"/>
                    <a:pt x="267" y="295"/>
                  </a:cubicBezTo>
                  <a:cubicBezTo>
                    <a:pt x="265" y="294"/>
                    <a:pt x="263" y="294"/>
                    <a:pt x="261" y="293"/>
                  </a:cubicBezTo>
                  <a:cubicBezTo>
                    <a:pt x="258" y="292"/>
                    <a:pt x="256" y="295"/>
                    <a:pt x="258" y="297"/>
                  </a:cubicBezTo>
                  <a:cubicBezTo>
                    <a:pt x="259" y="298"/>
                    <a:pt x="259" y="298"/>
                    <a:pt x="259" y="298"/>
                  </a:cubicBezTo>
                  <a:cubicBezTo>
                    <a:pt x="261" y="299"/>
                    <a:pt x="263" y="300"/>
                    <a:pt x="265" y="300"/>
                  </a:cubicBezTo>
                  <a:close/>
                  <a:moveTo>
                    <a:pt x="243" y="291"/>
                  </a:moveTo>
                  <a:cubicBezTo>
                    <a:pt x="246" y="293"/>
                    <a:pt x="248" y="290"/>
                    <a:pt x="247" y="287"/>
                  </a:cubicBezTo>
                  <a:cubicBezTo>
                    <a:pt x="247" y="287"/>
                    <a:pt x="246" y="287"/>
                    <a:pt x="246" y="286"/>
                  </a:cubicBezTo>
                  <a:cubicBezTo>
                    <a:pt x="244" y="285"/>
                    <a:pt x="242" y="285"/>
                    <a:pt x="241" y="284"/>
                  </a:cubicBezTo>
                  <a:cubicBezTo>
                    <a:pt x="238" y="282"/>
                    <a:pt x="235" y="286"/>
                    <a:pt x="237" y="288"/>
                  </a:cubicBezTo>
                  <a:cubicBezTo>
                    <a:pt x="237" y="289"/>
                    <a:pt x="238" y="289"/>
                    <a:pt x="238" y="289"/>
                  </a:cubicBezTo>
                  <a:cubicBezTo>
                    <a:pt x="240" y="290"/>
                    <a:pt x="242" y="291"/>
                    <a:pt x="243" y="291"/>
                  </a:cubicBezTo>
                  <a:close/>
                  <a:moveTo>
                    <a:pt x="223" y="281"/>
                  </a:moveTo>
                  <a:cubicBezTo>
                    <a:pt x="226" y="282"/>
                    <a:pt x="229" y="279"/>
                    <a:pt x="226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4" y="275"/>
                    <a:pt x="223" y="274"/>
                    <a:pt x="221" y="273"/>
                  </a:cubicBezTo>
                  <a:cubicBezTo>
                    <a:pt x="218" y="271"/>
                    <a:pt x="215" y="275"/>
                    <a:pt x="217" y="277"/>
                  </a:cubicBezTo>
                  <a:cubicBezTo>
                    <a:pt x="217" y="277"/>
                    <a:pt x="218" y="278"/>
                    <a:pt x="218" y="278"/>
                  </a:cubicBezTo>
                  <a:cubicBezTo>
                    <a:pt x="220" y="279"/>
                    <a:pt x="221" y="280"/>
                    <a:pt x="223" y="281"/>
                  </a:cubicBezTo>
                  <a:close/>
                  <a:moveTo>
                    <a:pt x="204" y="268"/>
                  </a:moveTo>
                  <a:cubicBezTo>
                    <a:pt x="206" y="270"/>
                    <a:pt x="210" y="266"/>
                    <a:pt x="208" y="264"/>
                  </a:cubicBezTo>
                  <a:cubicBezTo>
                    <a:pt x="208" y="263"/>
                    <a:pt x="207" y="263"/>
                    <a:pt x="207" y="263"/>
                  </a:cubicBezTo>
                  <a:cubicBezTo>
                    <a:pt x="206" y="262"/>
                    <a:pt x="204" y="261"/>
                    <a:pt x="203" y="259"/>
                  </a:cubicBezTo>
                  <a:cubicBezTo>
                    <a:pt x="201" y="257"/>
                    <a:pt x="197" y="260"/>
                    <a:pt x="199" y="263"/>
                  </a:cubicBezTo>
                  <a:cubicBezTo>
                    <a:pt x="199" y="263"/>
                    <a:pt x="199" y="263"/>
                    <a:pt x="199" y="264"/>
                  </a:cubicBezTo>
                  <a:cubicBezTo>
                    <a:pt x="201" y="265"/>
                    <a:pt x="202" y="266"/>
                    <a:pt x="204" y="268"/>
                  </a:cubicBezTo>
                  <a:close/>
                  <a:moveTo>
                    <a:pt x="188" y="250"/>
                  </a:moveTo>
                  <a:cubicBezTo>
                    <a:pt x="189" y="253"/>
                    <a:pt x="194" y="251"/>
                    <a:pt x="193" y="248"/>
                  </a:cubicBezTo>
                  <a:cubicBezTo>
                    <a:pt x="193" y="248"/>
                    <a:pt x="193" y="247"/>
                    <a:pt x="192" y="247"/>
                  </a:cubicBezTo>
                  <a:cubicBezTo>
                    <a:pt x="192" y="246"/>
                    <a:pt x="191" y="244"/>
                    <a:pt x="190" y="242"/>
                  </a:cubicBezTo>
                  <a:cubicBezTo>
                    <a:pt x="189" y="241"/>
                    <a:pt x="188" y="240"/>
                    <a:pt x="187" y="241"/>
                  </a:cubicBezTo>
                  <a:cubicBezTo>
                    <a:pt x="185" y="241"/>
                    <a:pt x="184" y="243"/>
                    <a:pt x="185" y="245"/>
                  </a:cubicBezTo>
                  <a:cubicBezTo>
                    <a:pt x="186" y="247"/>
                    <a:pt x="187" y="248"/>
                    <a:pt x="188" y="250"/>
                  </a:cubicBezTo>
                  <a:close/>
                  <a:moveTo>
                    <a:pt x="180" y="227"/>
                  </a:moveTo>
                  <a:cubicBezTo>
                    <a:pt x="180" y="229"/>
                    <a:pt x="182" y="231"/>
                    <a:pt x="184" y="230"/>
                  </a:cubicBezTo>
                  <a:cubicBezTo>
                    <a:pt x="185" y="229"/>
                    <a:pt x="186" y="228"/>
                    <a:pt x="185" y="227"/>
                  </a:cubicBezTo>
                  <a:cubicBezTo>
                    <a:pt x="185" y="226"/>
                    <a:pt x="185" y="225"/>
                    <a:pt x="185" y="224"/>
                  </a:cubicBezTo>
                  <a:cubicBezTo>
                    <a:pt x="186" y="224"/>
                    <a:pt x="187" y="224"/>
                    <a:pt x="188" y="224"/>
                  </a:cubicBezTo>
                  <a:cubicBezTo>
                    <a:pt x="190" y="224"/>
                    <a:pt x="191" y="221"/>
                    <a:pt x="189" y="219"/>
                  </a:cubicBezTo>
                  <a:cubicBezTo>
                    <a:pt x="189" y="219"/>
                    <a:pt x="188" y="219"/>
                    <a:pt x="187" y="219"/>
                  </a:cubicBezTo>
                  <a:cubicBezTo>
                    <a:pt x="186" y="219"/>
                    <a:pt x="185" y="219"/>
                    <a:pt x="183" y="219"/>
                  </a:cubicBezTo>
                  <a:cubicBezTo>
                    <a:pt x="182" y="218"/>
                    <a:pt x="181" y="219"/>
                    <a:pt x="181" y="219"/>
                  </a:cubicBezTo>
                  <a:cubicBezTo>
                    <a:pt x="180" y="219"/>
                    <a:pt x="180" y="220"/>
                    <a:pt x="179" y="220"/>
                  </a:cubicBezTo>
                  <a:cubicBezTo>
                    <a:pt x="179" y="222"/>
                    <a:pt x="179" y="223"/>
                    <a:pt x="179" y="224"/>
                  </a:cubicBezTo>
                  <a:cubicBezTo>
                    <a:pt x="180" y="225"/>
                    <a:pt x="180" y="226"/>
                    <a:pt x="180" y="227"/>
                  </a:cubicBezTo>
                  <a:close/>
                  <a:moveTo>
                    <a:pt x="183" y="204"/>
                  </a:moveTo>
                  <a:cubicBezTo>
                    <a:pt x="182" y="205"/>
                    <a:pt x="183" y="206"/>
                    <a:pt x="184" y="207"/>
                  </a:cubicBezTo>
                  <a:cubicBezTo>
                    <a:pt x="185" y="208"/>
                    <a:pt x="187" y="207"/>
                    <a:pt x="188" y="206"/>
                  </a:cubicBezTo>
                  <a:cubicBezTo>
                    <a:pt x="189" y="204"/>
                    <a:pt x="189" y="202"/>
                    <a:pt x="190" y="201"/>
                  </a:cubicBezTo>
                  <a:cubicBezTo>
                    <a:pt x="192" y="198"/>
                    <a:pt x="189" y="195"/>
                    <a:pt x="186" y="197"/>
                  </a:cubicBezTo>
                  <a:cubicBezTo>
                    <a:pt x="186" y="197"/>
                    <a:pt x="186" y="198"/>
                    <a:pt x="185" y="198"/>
                  </a:cubicBezTo>
                  <a:cubicBezTo>
                    <a:pt x="184" y="200"/>
                    <a:pt x="183" y="202"/>
                    <a:pt x="183" y="204"/>
                  </a:cubicBezTo>
                  <a:close/>
                  <a:moveTo>
                    <a:pt x="198" y="185"/>
                  </a:moveTo>
                  <a:cubicBezTo>
                    <a:pt x="197" y="185"/>
                    <a:pt x="196" y="187"/>
                    <a:pt x="197" y="188"/>
                  </a:cubicBezTo>
                  <a:cubicBezTo>
                    <a:pt x="197" y="190"/>
                    <a:pt x="199" y="191"/>
                    <a:pt x="201" y="190"/>
                  </a:cubicBezTo>
                  <a:cubicBezTo>
                    <a:pt x="202" y="189"/>
                    <a:pt x="204" y="188"/>
                    <a:pt x="206" y="188"/>
                  </a:cubicBezTo>
                  <a:cubicBezTo>
                    <a:pt x="209" y="187"/>
                    <a:pt x="208" y="182"/>
                    <a:pt x="205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2" y="183"/>
                    <a:pt x="200" y="184"/>
                    <a:pt x="198" y="185"/>
                  </a:cubicBezTo>
                  <a:close/>
                  <a:moveTo>
                    <a:pt x="223" y="183"/>
                  </a:moveTo>
                  <a:cubicBezTo>
                    <a:pt x="220" y="182"/>
                    <a:pt x="217" y="185"/>
                    <a:pt x="219" y="187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2" y="189"/>
                    <a:pt x="223" y="189"/>
                    <a:pt x="224" y="191"/>
                  </a:cubicBezTo>
                  <a:cubicBezTo>
                    <a:pt x="226" y="192"/>
                    <a:pt x="229" y="191"/>
                    <a:pt x="229" y="189"/>
                  </a:cubicBezTo>
                  <a:cubicBezTo>
                    <a:pt x="229" y="188"/>
                    <a:pt x="229" y="187"/>
                    <a:pt x="228" y="186"/>
                  </a:cubicBezTo>
                  <a:cubicBezTo>
                    <a:pt x="227" y="185"/>
                    <a:pt x="225" y="184"/>
                    <a:pt x="223" y="183"/>
                  </a:cubicBezTo>
                  <a:close/>
                  <a:moveTo>
                    <a:pt x="224" y="191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lose/>
                  <a:moveTo>
                    <a:pt x="231" y="206"/>
                  </a:moveTo>
                  <a:cubicBezTo>
                    <a:pt x="232" y="203"/>
                    <a:pt x="228" y="200"/>
                    <a:pt x="226" y="202"/>
                  </a:cubicBezTo>
                  <a:cubicBezTo>
                    <a:pt x="226" y="202"/>
                    <a:pt x="226" y="203"/>
                    <a:pt x="226" y="203"/>
                  </a:cubicBezTo>
                  <a:cubicBezTo>
                    <a:pt x="225" y="204"/>
                    <a:pt x="224" y="205"/>
                    <a:pt x="223" y="207"/>
                  </a:cubicBezTo>
                  <a:cubicBezTo>
                    <a:pt x="220" y="209"/>
                    <a:pt x="223" y="213"/>
                    <a:pt x="226" y="211"/>
                  </a:cubicBezTo>
                  <a:cubicBezTo>
                    <a:pt x="226" y="211"/>
                    <a:pt x="226" y="211"/>
                    <a:pt x="227" y="211"/>
                  </a:cubicBezTo>
                  <a:cubicBezTo>
                    <a:pt x="228" y="209"/>
                    <a:pt x="230" y="207"/>
                    <a:pt x="231" y="206"/>
                  </a:cubicBezTo>
                  <a:close/>
                  <a:moveTo>
                    <a:pt x="211" y="220"/>
                  </a:moveTo>
                  <a:cubicBezTo>
                    <a:pt x="214" y="219"/>
                    <a:pt x="213" y="215"/>
                    <a:pt x="210" y="214"/>
                  </a:cubicBezTo>
                  <a:cubicBezTo>
                    <a:pt x="210" y="214"/>
                    <a:pt x="209" y="214"/>
                    <a:pt x="209" y="214"/>
                  </a:cubicBezTo>
                  <a:cubicBezTo>
                    <a:pt x="207" y="215"/>
                    <a:pt x="205" y="215"/>
                    <a:pt x="204" y="216"/>
                  </a:cubicBezTo>
                  <a:cubicBezTo>
                    <a:pt x="201" y="217"/>
                    <a:pt x="201" y="221"/>
                    <a:pt x="204" y="221"/>
                  </a:cubicBezTo>
                  <a:cubicBezTo>
                    <a:pt x="204" y="222"/>
                    <a:pt x="205" y="222"/>
                    <a:pt x="205" y="221"/>
                  </a:cubicBezTo>
                  <a:cubicBezTo>
                    <a:pt x="207" y="221"/>
                    <a:pt x="209" y="220"/>
                    <a:pt x="211" y="220"/>
                  </a:cubicBezTo>
                  <a:close/>
                  <a:moveTo>
                    <a:pt x="164" y="225"/>
                  </a:moveTo>
                  <a:cubicBezTo>
                    <a:pt x="168" y="225"/>
                    <a:pt x="169" y="221"/>
                    <a:pt x="166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3" y="219"/>
                    <a:pt x="161" y="219"/>
                    <a:pt x="159" y="219"/>
                  </a:cubicBezTo>
                  <a:cubicBezTo>
                    <a:pt x="157" y="218"/>
                    <a:pt x="155" y="221"/>
                    <a:pt x="157" y="223"/>
                  </a:cubicBezTo>
                  <a:cubicBezTo>
                    <a:pt x="157" y="224"/>
                    <a:pt x="158" y="224"/>
                    <a:pt x="159" y="224"/>
                  </a:cubicBezTo>
                  <a:cubicBezTo>
                    <a:pt x="161" y="224"/>
                    <a:pt x="162" y="225"/>
                    <a:pt x="164" y="225"/>
                  </a:cubicBezTo>
                  <a:close/>
                  <a:moveTo>
                    <a:pt x="141" y="222"/>
                  </a:moveTo>
                  <a:cubicBezTo>
                    <a:pt x="144" y="223"/>
                    <a:pt x="146" y="219"/>
                    <a:pt x="143" y="217"/>
                  </a:cubicBezTo>
                  <a:cubicBezTo>
                    <a:pt x="143" y="217"/>
                    <a:pt x="143" y="217"/>
                    <a:pt x="142" y="217"/>
                  </a:cubicBezTo>
                  <a:cubicBezTo>
                    <a:pt x="140" y="217"/>
                    <a:pt x="139" y="216"/>
                    <a:pt x="137" y="216"/>
                  </a:cubicBezTo>
                  <a:cubicBezTo>
                    <a:pt x="134" y="215"/>
                    <a:pt x="132" y="219"/>
                    <a:pt x="135" y="221"/>
                  </a:cubicBezTo>
                  <a:cubicBezTo>
                    <a:pt x="135" y="221"/>
                    <a:pt x="135" y="221"/>
                    <a:pt x="136" y="222"/>
                  </a:cubicBezTo>
                  <a:cubicBezTo>
                    <a:pt x="138" y="222"/>
                    <a:pt x="139" y="222"/>
                    <a:pt x="141" y="222"/>
                  </a:cubicBezTo>
                  <a:close/>
                  <a:moveTo>
                    <a:pt x="119" y="217"/>
                  </a:moveTo>
                  <a:cubicBezTo>
                    <a:pt x="120" y="217"/>
                    <a:pt x="121" y="217"/>
                    <a:pt x="122" y="216"/>
                  </a:cubicBezTo>
                  <a:cubicBezTo>
                    <a:pt x="123" y="215"/>
                    <a:pt x="122" y="212"/>
                    <a:pt x="120" y="212"/>
                  </a:cubicBezTo>
                  <a:cubicBezTo>
                    <a:pt x="119" y="211"/>
                    <a:pt x="117" y="211"/>
                    <a:pt x="115" y="210"/>
                  </a:cubicBezTo>
                  <a:cubicBezTo>
                    <a:pt x="113" y="209"/>
                    <a:pt x="110" y="212"/>
                    <a:pt x="112" y="214"/>
                  </a:cubicBezTo>
                  <a:cubicBezTo>
                    <a:pt x="112" y="215"/>
                    <a:pt x="113" y="215"/>
                    <a:pt x="113" y="215"/>
                  </a:cubicBezTo>
                  <a:cubicBezTo>
                    <a:pt x="115" y="216"/>
                    <a:pt x="117" y="217"/>
                    <a:pt x="119" y="217"/>
                  </a:cubicBezTo>
                  <a:close/>
                  <a:moveTo>
                    <a:pt x="97" y="208"/>
                  </a:moveTo>
                  <a:cubicBezTo>
                    <a:pt x="100" y="209"/>
                    <a:pt x="103" y="206"/>
                    <a:pt x="101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8" y="202"/>
                    <a:pt x="97" y="201"/>
                    <a:pt x="95" y="200"/>
                  </a:cubicBezTo>
                  <a:cubicBezTo>
                    <a:pt x="93" y="199"/>
                    <a:pt x="90" y="201"/>
                    <a:pt x="91" y="203"/>
                  </a:cubicBezTo>
                  <a:cubicBezTo>
                    <a:pt x="91" y="204"/>
                    <a:pt x="91" y="205"/>
                    <a:pt x="92" y="205"/>
                  </a:cubicBezTo>
                  <a:cubicBezTo>
                    <a:pt x="94" y="206"/>
                    <a:pt x="96" y="207"/>
                    <a:pt x="97" y="208"/>
                  </a:cubicBezTo>
                  <a:close/>
                  <a:moveTo>
                    <a:pt x="78" y="195"/>
                  </a:moveTo>
                  <a:cubicBezTo>
                    <a:pt x="79" y="196"/>
                    <a:pt x="80" y="196"/>
                    <a:pt x="81" y="195"/>
                  </a:cubicBezTo>
                  <a:cubicBezTo>
                    <a:pt x="83" y="194"/>
                    <a:pt x="83" y="192"/>
                    <a:pt x="81" y="191"/>
                  </a:cubicBezTo>
                  <a:cubicBezTo>
                    <a:pt x="80" y="190"/>
                    <a:pt x="78" y="188"/>
                    <a:pt x="77" y="187"/>
                  </a:cubicBezTo>
                  <a:cubicBezTo>
                    <a:pt x="76" y="187"/>
                    <a:pt x="75" y="186"/>
                    <a:pt x="74" y="187"/>
                  </a:cubicBezTo>
                  <a:cubicBezTo>
                    <a:pt x="72" y="187"/>
                    <a:pt x="71" y="190"/>
                    <a:pt x="73" y="192"/>
                  </a:cubicBezTo>
                  <a:cubicBezTo>
                    <a:pt x="75" y="193"/>
                    <a:pt x="76" y="194"/>
                    <a:pt x="78" y="195"/>
                  </a:cubicBezTo>
                  <a:close/>
                  <a:moveTo>
                    <a:pt x="60" y="180"/>
                  </a:moveTo>
                  <a:cubicBezTo>
                    <a:pt x="62" y="182"/>
                    <a:pt x="66" y="180"/>
                    <a:pt x="65" y="177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3" y="174"/>
                    <a:pt x="62" y="173"/>
                    <a:pt x="61" y="172"/>
                  </a:cubicBezTo>
                  <a:cubicBezTo>
                    <a:pt x="59" y="170"/>
                    <a:pt x="56" y="171"/>
                    <a:pt x="56" y="173"/>
                  </a:cubicBezTo>
                  <a:cubicBezTo>
                    <a:pt x="56" y="174"/>
                    <a:pt x="56" y="175"/>
                    <a:pt x="56" y="175"/>
                  </a:cubicBezTo>
                  <a:cubicBezTo>
                    <a:pt x="58" y="177"/>
                    <a:pt x="59" y="178"/>
                    <a:pt x="60" y="180"/>
                  </a:cubicBezTo>
                  <a:close/>
                  <a:moveTo>
                    <a:pt x="45" y="162"/>
                  </a:moveTo>
                  <a:cubicBezTo>
                    <a:pt x="46" y="163"/>
                    <a:pt x="47" y="163"/>
                    <a:pt x="48" y="163"/>
                  </a:cubicBezTo>
                  <a:cubicBezTo>
                    <a:pt x="50" y="163"/>
                    <a:pt x="51" y="160"/>
                    <a:pt x="50" y="159"/>
                  </a:cubicBezTo>
                  <a:cubicBezTo>
                    <a:pt x="49" y="157"/>
                    <a:pt x="48" y="156"/>
                    <a:pt x="47" y="154"/>
                  </a:cubicBezTo>
                  <a:cubicBezTo>
                    <a:pt x="46" y="153"/>
                    <a:pt x="45" y="153"/>
                    <a:pt x="44" y="153"/>
                  </a:cubicBezTo>
                  <a:cubicBezTo>
                    <a:pt x="42" y="153"/>
                    <a:pt x="41" y="155"/>
                    <a:pt x="42" y="157"/>
                  </a:cubicBezTo>
                  <a:cubicBezTo>
                    <a:pt x="43" y="159"/>
                    <a:pt x="44" y="160"/>
                    <a:pt x="45" y="162"/>
                  </a:cubicBezTo>
                  <a:close/>
                  <a:moveTo>
                    <a:pt x="33" y="143"/>
                  </a:moveTo>
                  <a:cubicBezTo>
                    <a:pt x="34" y="145"/>
                    <a:pt x="39" y="144"/>
                    <a:pt x="38" y="141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38"/>
                    <a:pt x="36" y="136"/>
                    <a:pt x="35" y="135"/>
                  </a:cubicBezTo>
                  <a:cubicBezTo>
                    <a:pt x="34" y="132"/>
                    <a:pt x="29" y="133"/>
                    <a:pt x="30" y="136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9"/>
                    <a:pt x="32" y="141"/>
                    <a:pt x="33" y="143"/>
                  </a:cubicBezTo>
                  <a:close/>
                  <a:moveTo>
                    <a:pt x="22" y="122"/>
                  </a:moveTo>
                  <a:cubicBezTo>
                    <a:pt x="23" y="124"/>
                    <a:pt x="27" y="124"/>
                    <a:pt x="28" y="122"/>
                  </a:cubicBezTo>
                  <a:cubicBezTo>
                    <a:pt x="28" y="121"/>
                    <a:pt x="28" y="120"/>
                    <a:pt x="28" y="120"/>
                  </a:cubicBezTo>
                  <a:cubicBezTo>
                    <a:pt x="27" y="118"/>
                    <a:pt x="26" y="116"/>
                    <a:pt x="25" y="114"/>
                  </a:cubicBezTo>
                  <a:cubicBezTo>
                    <a:pt x="24" y="111"/>
                    <a:pt x="20" y="112"/>
                    <a:pt x="20" y="116"/>
                  </a:cubicBezTo>
                  <a:cubicBezTo>
                    <a:pt x="20" y="116"/>
                    <a:pt x="20" y="116"/>
                    <a:pt x="20" y="117"/>
                  </a:cubicBezTo>
                  <a:cubicBezTo>
                    <a:pt x="21" y="118"/>
                    <a:pt x="22" y="120"/>
                    <a:pt x="22" y="122"/>
                  </a:cubicBezTo>
                  <a:close/>
                  <a:moveTo>
                    <a:pt x="14" y="100"/>
                  </a:moveTo>
                  <a:cubicBezTo>
                    <a:pt x="14" y="101"/>
                    <a:pt x="14" y="101"/>
                    <a:pt x="15" y="102"/>
                  </a:cubicBezTo>
                  <a:cubicBezTo>
                    <a:pt x="17" y="104"/>
                    <a:pt x="20" y="101"/>
                    <a:pt x="19" y="99"/>
                  </a:cubicBezTo>
                  <a:cubicBezTo>
                    <a:pt x="19" y="97"/>
                    <a:pt x="18" y="95"/>
                    <a:pt x="18" y="93"/>
                  </a:cubicBezTo>
                  <a:cubicBezTo>
                    <a:pt x="17" y="90"/>
                    <a:pt x="12" y="91"/>
                    <a:pt x="12" y="94"/>
                  </a:cubicBezTo>
                  <a:cubicBezTo>
                    <a:pt x="12" y="94"/>
                    <a:pt x="12" y="95"/>
                    <a:pt x="12" y="95"/>
                  </a:cubicBezTo>
                  <a:cubicBezTo>
                    <a:pt x="13" y="97"/>
                    <a:pt x="13" y="99"/>
                    <a:pt x="14" y="100"/>
                  </a:cubicBezTo>
                  <a:close/>
                  <a:moveTo>
                    <a:pt x="7" y="78"/>
                  </a:moveTo>
                  <a:cubicBezTo>
                    <a:pt x="8" y="81"/>
                    <a:pt x="13" y="81"/>
                    <a:pt x="13" y="7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5"/>
                    <a:pt x="12" y="73"/>
                    <a:pt x="12" y="71"/>
                  </a:cubicBezTo>
                  <a:cubicBezTo>
                    <a:pt x="11" y="68"/>
                    <a:pt x="7" y="68"/>
                    <a:pt x="6" y="72"/>
                  </a:cubicBezTo>
                  <a:cubicBezTo>
                    <a:pt x="6" y="72"/>
                    <a:pt x="6" y="72"/>
                    <a:pt x="6" y="73"/>
                  </a:cubicBezTo>
                  <a:cubicBezTo>
                    <a:pt x="7" y="74"/>
                    <a:pt x="7" y="76"/>
                    <a:pt x="7" y="78"/>
                  </a:cubicBezTo>
                  <a:close/>
                  <a:moveTo>
                    <a:pt x="3" y="55"/>
                  </a:moveTo>
                  <a:cubicBezTo>
                    <a:pt x="4" y="58"/>
                    <a:pt x="8" y="59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3"/>
                    <a:pt x="8" y="51"/>
                    <a:pt x="8" y="49"/>
                  </a:cubicBezTo>
                  <a:cubicBezTo>
                    <a:pt x="8" y="46"/>
                    <a:pt x="3" y="46"/>
                    <a:pt x="2" y="49"/>
                  </a:cubicBezTo>
                  <a:cubicBezTo>
                    <a:pt x="2" y="49"/>
                    <a:pt x="2" y="49"/>
                    <a:pt x="2" y="50"/>
                  </a:cubicBezTo>
                  <a:cubicBezTo>
                    <a:pt x="3" y="52"/>
                    <a:pt x="3" y="54"/>
                    <a:pt x="3" y="55"/>
                  </a:cubicBezTo>
                  <a:close/>
                  <a:moveTo>
                    <a:pt x="1" y="32"/>
                  </a:moveTo>
                  <a:cubicBezTo>
                    <a:pt x="1" y="34"/>
                    <a:pt x="2" y="35"/>
                    <a:pt x="3" y="35"/>
                  </a:cubicBezTo>
                  <a:cubicBezTo>
                    <a:pt x="5" y="36"/>
                    <a:pt x="7" y="34"/>
                    <a:pt x="6" y="32"/>
                  </a:cubicBezTo>
                  <a:cubicBezTo>
                    <a:pt x="6" y="30"/>
                    <a:pt x="6" y="28"/>
                    <a:pt x="6" y="27"/>
                  </a:cubicBezTo>
                  <a:cubicBezTo>
                    <a:pt x="6" y="23"/>
                    <a:pt x="2" y="23"/>
                    <a:pt x="1" y="26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1" y="29"/>
                    <a:pt x="1" y="31"/>
                    <a:pt x="1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75805" y="2076619"/>
              <a:ext cx="1158419" cy="1063445"/>
            </a:xfrm>
            <a:custGeom>
              <a:avLst/>
              <a:gdLst>
                <a:gd name="T0" fmla="*/ 19 w 365"/>
                <a:gd name="T1" fmla="*/ 10 h 335"/>
                <a:gd name="T2" fmla="*/ 362 w 365"/>
                <a:gd name="T3" fmla="*/ 330 h 335"/>
                <a:gd name="T4" fmla="*/ 359 w 365"/>
                <a:gd name="T5" fmla="*/ 335 h 335"/>
                <a:gd name="T6" fmla="*/ 336 w 365"/>
                <a:gd name="T7" fmla="*/ 329 h 335"/>
                <a:gd name="T8" fmla="*/ 339 w 365"/>
                <a:gd name="T9" fmla="*/ 335 h 335"/>
                <a:gd name="T10" fmla="*/ 311 w 365"/>
                <a:gd name="T11" fmla="*/ 327 h 335"/>
                <a:gd name="T12" fmla="*/ 293 w 365"/>
                <a:gd name="T13" fmla="*/ 331 h 335"/>
                <a:gd name="T14" fmla="*/ 287 w 365"/>
                <a:gd name="T15" fmla="*/ 330 h 335"/>
                <a:gd name="T16" fmla="*/ 273 w 365"/>
                <a:gd name="T17" fmla="*/ 322 h 335"/>
                <a:gd name="T18" fmla="*/ 264 w 365"/>
                <a:gd name="T19" fmla="*/ 325 h 335"/>
                <a:gd name="T20" fmla="*/ 248 w 365"/>
                <a:gd name="T21" fmla="*/ 321 h 335"/>
                <a:gd name="T22" fmla="*/ 242 w 365"/>
                <a:gd name="T23" fmla="*/ 319 h 335"/>
                <a:gd name="T24" fmla="*/ 229 w 365"/>
                <a:gd name="T25" fmla="*/ 309 h 335"/>
                <a:gd name="T26" fmla="*/ 221 w 365"/>
                <a:gd name="T27" fmla="*/ 311 h 335"/>
                <a:gd name="T28" fmla="*/ 206 w 365"/>
                <a:gd name="T29" fmla="*/ 298 h 335"/>
                <a:gd name="T30" fmla="*/ 202 w 365"/>
                <a:gd name="T31" fmla="*/ 303 h 335"/>
                <a:gd name="T32" fmla="*/ 188 w 365"/>
                <a:gd name="T33" fmla="*/ 288 h 335"/>
                <a:gd name="T34" fmla="*/ 182 w 365"/>
                <a:gd name="T35" fmla="*/ 291 h 335"/>
                <a:gd name="T36" fmla="*/ 166 w 365"/>
                <a:gd name="T37" fmla="*/ 270 h 335"/>
                <a:gd name="T38" fmla="*/ 150 w 365"/>
                <a:gd name="T39" fmla="*/ 262 h 335"/>
                <a:gd name="T40" fmla="*/ 146 w 365"/>
                <a:gd name="T41" fmla="*/ 258 h 335"/>
                <a:gd name="T42" fmla="*/ 138 w 365"/>
                <a:gd name="T43" fmla="*/ 235 h 335"/>
                <a:gd name="T44" fmla="*/ 126 w 365"/>
                <a:gd name="T45" fmla="*/ 222 h 335"/>
                <a:gd name="T46" fmla="*/ 124 w 365"/>
                <a:gd name="T47" fmla="*/ 217 h 335"/>
                <a:gd name="T48" fmla="*/ 124 w 365"/>
                <a:gd name="T49" fmla="*/ 193 h 335"/>
                <a:gd name="T50" fmla="*/ 118 w 365"/>
                <a:gd name="T51" fmla="*/ 177 h 335"/>
                <a:gd name="T52" fmla="*/ 126 w 365"/>
                <a:gd name="T53" fmla="*/ 175 h 335"/>
                <a:gd name="T54" fmla="*/ 118 w 365"/>
                <a:gd name="T55" fmla="*/ 176 h 335"/>
                <a:gd name="T56" fmla="*/ 130 w 365"/>
                <a:gd name="T57" fmla="*/ 147 h 335"/>
                <a:gd name="T58" fmla="*/ 135 w 365"/>
                <a:gd name="T59" fmla="*/ 133 h 335"/>
                <a:gd name="T60" fmla="*/ 140 w 365"/>
                <a:gd name="T61" fmla="*/ 129 h 335"/>
                <a:gd name="T62" fmla="*/ 157 w 365"/>
                <a:gd name="T63" fmla="*/ 129 h 335"/>
                <a:gd name="T64" fmla="*/ 176 w 365"/>
                <a:gd name="T65" fmla="*/ 141 h 335"/>
                <a:gd name="T66" fmla="*/ 174 w 365"/>
                <a:gd name="T67" fmla="*/ 150 h 335"/>
                <a:gd name="T68" fmla="*/ 166 w 365"/>
                <a:gd name="T69" fmla="*/ 161 h 335"/>
                <a:gd name="T70" fmla="*/ 150 w 365"/>
                <a:gd name="T71" fmla="*/ 177 h 335"/>
                <a:gd name="T72" fmla="*/ 144 w 365"/>
                <a:gd name="T73" fmla="*/ 179 h 335"/>
                <a:gd name="T74" fmla="*/ 98 w 365"/>
                <a:gd name="T75" fmla="*/ 174 h 335"/>
                <a:gd name="T76" fmla="*/ 83 w 365"/>
                <a:gd name="T77" fmla="*/ 172 h 335"/>
                <a:gd name="T78" fmla="*/ 80 w 365"/>
                <a:gd name="T79" fmla="*/ 177 h 335"/>
                <a:gd name="T80" fmla="*/ 52 w 365"/>
                <a:gd name="T81" fmla="*/ 166 h 335"/>
                <a:gd name="T82" fmla="*/ 42 w 365"/>
                <a:gd name="T83" fmla="*/ 152 h 335"/>
                <a:gd name="T84" fmla="*/ 22 w 365"/>
                <a:gd name="T85" fmla="*/ 140 h 335"/>
                <a:gd name="T86" fmla="*/ 19 w 365"/>
                <a:gd name="T87" fmla="*/ 135 h 335"/>
                <a:gd name="T88" fmla="*/ 14 w 365"/>
                <a:gd name="T89" fmla="*/ 112 h 335"/>
                <a:gd name="T90" fmla="*/ 9 w 365"/>
                <a:gd name="T91" fmla="*/ 97 h 335"/>
                <a:gd name="T92" fmla="*/ 3 w 365"/>
                <a:gd name="T93" fmla="*/ 97 h 335"/>
                <a:gd name="T94" fmla="*/ 4 w 365"/>
                <a:gd name="T95" fmla="*/ 66 h 335"/>
                <a:gd name="T96" fmla="*/ 7 w 365"/>
                <a:gd name="T97" fmla="*/ 52 h 335"/>
                <a:gd name="T98" fmla="*/ 6 w 365"/>
                <a:gd name="T99" fmla="*/ 28 h 335"/>
                <a:gd name="T100" fmla="*/ 7 w 365"/>
                <a:gd name="T101" fmla="*/ 2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5" h="335">
                  <a:moveTo>
                    <a:pt x="22" y="4"/>
                  </a:moveTo>
                  <a:cubicBezTo>
                    <a:pt x="23" y="4"/>
                    <a:pt x="23" y="3"/>
                    <a:pt x="23" y="2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6" y="3"/>
                    <a:pt x="15" y="5"/>
                    <a:pt x="15" y="6"/>
                  </a:cubicBezTo>
                  <a:cubicBezTo>
                    <a:pt x="13" y="9"/>
                    <a:pt x="16" y="12"/>
                    <a:pt x="19" y="10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6"/>
                    <a:pt x="22" y="4"/>
                  </a:cubicBezTo>
                  <a:close/>
                  <a:moveTo>
                    <a:pt x="362" y="335"/>
                  </a:moveTo>
                  <a:cubicBezTo>
                    <a:pt x="363" y="335"/>
                    <a:pt x="364" y="335"/>
                    <a:pt x="365" y="333"/>
                  </a:cubicBezTo>
                  <a:cubicBezTo>
                    <a:pt x="365" y="331"/>
                    <a:pt x="364" y="330"/>
                    <a:pt x="362" y="330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56" y="330"/>
                    <a:pt x="356" y="330"/>
                    <a:pt x="356" y="330"/>
                  </a:cubicBezTo>
                  <a:cubicBezTo>
                    <a:pt x="353" y="330"/>
                    <a:pt x="352" y="334"/>
                    <a:pt x="355" y="335"/>
                  </a:cubicBezTo>
                  <a:cubicBezTo>
                    <a:pt x="355" y="335"/>
                    <a:pt x="356" y="335"/>
                    <a:pt x="356" y="335"/>
                  </a:cubicBezTo>
                  <a:cubicBezTo>
                    <a:pt x="359" y="335"/>
                    <a:pt x="359" y="335"/>
                    <a:pt x="359" y="335"/>
                  </a:cubicBezTo>
                  <a:cubicBezTo>
                    <a:pt x="362" y="335"/>
                    <a:pt x="362" y="335"/>
                    <a:pt x="362" y="335"/>
                  </a:cubicBezTo>
                  <a:close/>
                  <a:moveTo>
                    <a:pt x="339" y="335"/>
                  </a:moveTo>
                  <a:cubicBezTo>
                    <a:pt x="342" y="335"/>
                    <a:pt x="343" y="331"/>
                    <a:pt x="340" y="330"/>
                  </a:cubicBezTo>
                  <a:cubicBezTo>
                    <a:pt x="340" y="330"/>
                    <a:pt x="339" y="329"/>
                    <a:pt x="339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3" y="329"/>
                    <a:pt x="333" y="329"/>
                    <a:pt x="333" y="329"/>
                  </a:cubicBezTo>
                  <a:cubicBezTo>
                    <a:pt x="333" y="329"/>
                    <a:pt x="332" y="329"/>
                    <a:pt x="332" y="330"/>
                  </a:cubicBezTo>
                  <a:cubicBezTo>
                    <a:pt x="329" y="331"/>
                    <a:pt x="330" y="335"/>
                    <a:pt x="333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5"/>
                    <a:pt x="339" y="335"/>
                    <a:pt x="339" y="335"/>
                  </a:cubicBezTo>
                  <a:close/>
                  <a:moveTo>
                    <a:pt x="316" y="334"/>
                  </a:moveTo>
                  <a:cubicBezTo>
                    <a:pt x="319" y="334"/>
                    <a:pt x="320" y="330"/>
                    <a:pt x="318" y="328"/>
                  </a:cubicBezTo>
                  <a:cubicBezTo>
                    <a:pt x="317" y="328"/>
                    <a:pt x="317" y="328"/>
                    <a:pt x="316" y="328"/>
                  </a:cubicBezTo>
                  <a:cubicBezTo>
                    <a:pt x="313" y="328"/>
                    <a:pt x="313" y="328"/>
                    <a:pt x="313" y="328"/>
                  </a:cubicBezTo>
                  <a:cubicBezTo>
                    <a:pt x="311" y="327"/>
                    <a:pt x="311" y="327"/>
                    <a:pt x="311" y="327"/>
                  </a:cubicBezTo>
                  <a:cubicBezTo>
                    <a:pt x="307" y="327"/>
                    <a:pt x="306" y="332"/>
                    <a:pt x="310" y="333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3" y="333"/>
                    <a:pt x="313" y="333"/>
                    <a:pt x="313" y="333"/>
                  </a:cubicBezTo>
                  <a:cubicBezTo>
                    <a:pt x="316" y="334"/>
                    <a:pt x="316" y="334"/>
                    <a:pt x="316" y="334"/>
                  </a:cubicBezTo>
                  <a:close/>
                  <a:moveTo>
                    <a:pt x="293" y="331"/>
                  </a:moveTo>
                  <a:cubicBezTo>
                    <a:pt x="294" y="331"/>
                    <a:pt x="296" y="331"/>
                    <a:pt x="296" y="329"/>
                  </a:cubicBezTo>
                  <a:cubicBezTo>
                    <a:pt x="297" y="328"/>
                    <a:pt x="296" y="326"/>
                    <a:pt x="294" y="325"/>
                  </a:cubicBezTo>
                  <a:cubicBezTo>
                    <a:pt x="292" y="325"/>
                    <a:pt x="292" y="325"/>
                    <a:pt x="292" y="325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85" y="324"/>
                    <a:pt x="284" y="329"/>
                    <a:pt x="287" y="330"/>
                  </a:cubicBezTo>
                  <a:cubicBezTo>
                    <a:pt x="287" y="330"/>
                    <a:pt x="287" y="330"/>
                    <a:pt x="287" y="330"/>
                  </a:cubicBezTo>
                  <a:cubicBezTo>
                    <a:pt x="291" y="331"/>
                    <a:pt x="291" y="331"/>
                    <a:pt x="291" y="331"/>
                  </a:cubicBezTo>
                  <a:cubicBezTo>
                    <a:pt x="293" y="331"/>
                    <a:pt x="293" y="331"/>
                    <a:pt x="293" y="331"/>
                  </a:cubicBezTo>
                  <a:close/>
                  <a:moveTo>
                    <a:pt x="270" y="327"/>
                  </a:moveTo>
                  <a:cubicBezTo>
                    <a:pt x="273" y="328"/>
                    <a:pt x="275" y="324"/>
                    <a:pt x="273" y="322"/>
                  </a:cubicBezTo>
                  <a:cubicBezTo>
                    <a:pt x="272" y="322"/>
                    <a:pt x="272" y="321"/>
                    <a:pt x="272" y="321"/>
                  </a:cubicBezTo>
                  <a:cubicBezTo>
                    <a:pt x="269" y="321"/>
                    <a:pt x="269" y="321"/>
                    <a:pt x="269" y="321"/>
                  </a:cubicBezTo>
                  <a:cubicBezTo>
                    <a:pt x="268" y="320"/>
                    <a:pt x="268" y="320"/>
                    <a:pt x="268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1" y="323"/>
                    <a:pt x="264" y="325"/>
                  </a:cubicBezTo>
                  <a:cubicBezTo>
                    <a:pt x="264" y="325"/>
                    <a:pt x="264" y="325"/>
                    <a:pt x="265" y="326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70" y="327"/>
                    <a:pt x="270" y="327"/>
                    <a:pt x="270" y="327"/>
                  </a:cubicBezTo>
                  <a:close/>
                  <a:moveTo>
                    <a:pt x="248" y="321"/>
                  </a:moveTo>
                  <a:cubicBezTo>
                    <a:pt x="251" y="322"/>
                    <a:pt x="253" y="318"/>
                    <a:pt x="250" y="316"/>
                  </a:cubicBezTo>
                  <a:cubicBezTo>
                    <a:pt x="250" y="316"/>
                    <a:pt x="250" y="316"/>
                    <a:pt x="250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1" y="313"/>
                    <a:pt x="239" y="317"/>
                    <a:pt x="242" y="319"/>
                  </a:cubicBezTo>
                  <a:cubicBezTo>
                    <a:pt x="242" y="319"/>
                    <a:pt x="242" y="319"/>
                    <a:pt x="243" y="319"/>
                  </a:cubicBezTo>
                  <a:cubicBezTo>
                    <a:pt x="246" y="320"/>
                    <a:pt x="246" y="320"/>
                    <a:pt x="246" y="320"/>
                  </a:cubicBezTo>
                  <a:cubicBezTo>
                    <a:pt x="248" y="321"/>
                    <a:pt x="248" y="321"/>
                    <a:pt x="248" y="321"/>
                  </a:cubicBezTo>
                  <a:close/>
                  <a:moveTo>
                    <a:pt x="226" y="314"/>
                  </a:moveTo>
                  <a:cubicBezTo>
                    <a:pt x="229" y="315"/>
                    <a:pt x="231" y="311"/>
                    <a:pt x="229" y="309"/>
                  </a:cubicBezTo>
                  <a:cubicBezTo>
                    <a:pt x="229" y="309"/>
                    <a:pt x="229" y="308"/>
                    <a:pt x="228" y="308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0" y="305"/>
                    <a:pt x="218" y="308"/>
                    <a:pt x="220" y="311"/>
                  </a:cubicBezTo>
                  <a:cubicBezTo>
                    <a:pt x="220" y="311"/>
                    <a:pt x="220" y="311"/>
                    <a:pt x="221" y="311"/>
                  </a:cubicBezTo>
                  <a:cubicBezTo>
                    <a:pt x="223" y="312"/>
                    <a:pt x="224" y="313"/>
                    <a:pt x="226" y="314"/>
                  </a:cubicBezTo>
                  <a:close/>
                  <a:moveTo>
                    <a:pt x="205" y="304"/>
                  </a:moveTo>
                  <a:cubicBezTo>
                    <a:pt x="208" y="306"/>
                    <a:pt x="211" y="302"/>
                    <a:pt x="208" y="300"/>
                  </a:cubicBezTo>
                  <a:cubicBezTo>
                    <a:pt x="208" y="299"/>
                    <a:pt x="208" y="299"/>
                    <a:pt x="208" y="299"/>
                  </a:cubicBezTo>
                  <a:cubicBezTo>
                    <a:pt x="206" y="298"/>
                    <a:pt x="206" y="298"/>
                    <a:pt x="206" y="298"/>
                  </a:cubicBezTo>
                  <a:cubicBezTo>
                    <a:pt x="205" y="298"/>
                    <a:pt x="205" y="298"/>
                    <a:pt x="205" y="298"/>
                  </a:cubicBezTo>
                  <a:cubicBezTo>
                    <a:pt x="203" y="296"/>
                    <a:pt x="203" y="296"/>
                    <a:pt x="203" y="296"/>
                  </a:cubicBezTo>
                  <a:cubicBezTo>
                    <a:pt x="200" y="295"/>
                    <a:pt x="198" y="298"/>
                    <a:pt x="199" y="300"/>
                  </a:cubicBezTo>
                  <a:cubicBezTo>
                    <a:pt x="199" y="301"/>
                    <a:pt x="199" y="301"/>
                    <a:pt x="200" y="301"/>
                  </a:cubicBezTo>
                  <a:cubicBezTo>
                    <a:pt x="202" y="303"/>
                    <a:pt x="202" y="303"/>
                    <a:pt x="202" y="303"/>
                  </a:cubicBezTo>
                  <a:cubicBezTo>
                    <a:pt x="204" y="303"/>
                    <a:pt x="204" y="303"/>
                    <a:pt x="204" y="303"/>
                  </a:cubicBezTo>
                  <a:cubicBezTo>
                    <a:pt x="205" y="304"/>
                    <a:pt x="205" y="304"/>
                    <a:pt x="205" y="304"/>
                  </a:cubicBezTo>
                  <a:close/>
                  <a:moveTo>
                    <a:pt x="185" y="292"/>
                  </a:moveTo>
                  <a:cubicBezTo>
                    <a:pt x="188" y="294"/>
                    <a:pt x="191" y="291"/>
                    <a:pt x="189" y="288"/>
                  </a:cubicBezTo>
                  <a:cubicBezTo>
                    <a:pt x="189" y="288"/>
                    <a:pt x="189" y="288"/>
                    <a:pt x="188" y="288"/>
                  </a:cubicBezTo>
                  <a:cubicBezTo>
                    <a:pt x="187" y="287"/>
                    <a:pt x="187" y="287"/>
                    <a:pt x="187" y="287"/>
                  </a:cubicBezTo>
                  <a:cubicBezTo>
                    <a:pt x="186" y="286"/>
                    <a:pt x="185" y="285"/>
                    <a:pt x="184" y="285"/>
                  </a:cubicBezTo>
                  <a:cubicBezTo>
                    <a:pt x="183" y="284"/>
                    <a:pt x="183" y="284"/>
                    <a:pt x="182" y="284"/>
                  </a:cubicBezTo>
                  <a:cubicBezTo>
                    <a:pt x="179" y="284"/>
                    <a:pt x="178" y="288"/>
                    <a:pt x="180" y="289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3" y="291"/>
                    <a:pt x="184" y="292"/>
                    <a:pt x="185" y="292"/>
                  </a:cubicBezTo>
                  <a:close/>
                  <a:moveTo>
                    <a:pt x="167" y="278"/>
                  </a:moveTo>
                  <a:cubicBezTo>
                    <a:pt x="169" y="280"/>
                    <a:pt x="172" y="278"/>
                    <a:pt x="171" y="275"/>
                  </a:cubicBezTo>
                  <a:cubicBezTo>
                    <a:pt x="171" y="275"/>
                    <a:pt x="171" y="274"/>
                    <a:pt x="170" y="274"/>
                  </a:cubicBezTo>
                  <a:cubicBezTo>
                    <a:pt x="169" y="273"/>
                    <a:pt x="168" y="272"/>
                    <a:pt x="166" y="270"/>
                  </a:cubicBezTo>
                  <a:cubicBezTo>
                    <a:pt x="164" y="268"/>
                    <a:pt x="160" y="271"/>
                    <a:pt x="162" y="274"/>
                  </a:cubicBezTo>
                  <a:cubicBezTo>
                    <a:pt x="162" y="274"/>
                    <a:pt x="162" y="274"/>
                    <a:pt x="162" y="275"/>
                  </a:cubicBezTo>
                  <a:cubicBezTo>
                    <a:pt x="164" y="276"/>
                    <a:pt x="164" y="276"/>
                    <a:pt x="164" y="276"/>
                  </a:cubicBezTo>
                  <a:cubicBezTo>
                    <a:pt x="165" y="277"/>
                    <a:pt x="166" y="278"/>
                    <a:pt x="167" y="278"/>
                  </a:cubicBezTo>
                  <a:close/>
                  <a:moveTo>
                    <a:pt x="150" y="262"/>
                  </a:moveTo>
                  <a:cubicBezTo>
                    <a:pt x="152" y="264"/>
                    <a:pt x="156" y="262"/>
                    <a:pt x="155" y="259"/>
                  </a:cubicBezTo>
                  <a:cubicBezTo>
                    <a:pt x="155" y="259"/>
                    <a:pt x="155" y="259"/>
                    <a:pt x="154" y="258"/>
                  </a:cubicBezTo>
                  <a:cubicBezTo>
                    <a:pt x="153" y="257"/>
                    <a:pt x="152" y="255"/>
                    <a:pt x="151" y="254"/>
                  </a:cubicBezTo>
                  <a:cubicBezTo>
                    <a:pt x="149" y="252"/>
                    <a:pt x="145" y="254"/>
                    <a:pt x="146" y="257"/>
                  </a:cubicBezTo>
                  <a:cubicBezTo>
                    <a:pt x="146" y="257"/>
                    <a:pt x="146" y="257"/>
                    <a:pt x="146" y="258"/>
                  </a:cubicBezTo>
                  <a:cubicBezTo>
                    <a:pt x="148" y="259"/>
                    <a:pt x="149" y="261"/>
                    <a:pt x="150" y="262"/>
                  </a:cubicBezTo>
                  <a:close/>
                  <a:moveTo>
                    <a:pt x="136" y="243"/>
                  </a:moveTo>
                  <a:cubicBezTo>
                    <a:pt x="138" y="246"/>
                    <a:pt x="142" y="245"/>
                    <a:pt x="142" y="241"/>
                  </a:cubicBezTo>
                  <a:cubicBezTo>
                    <a:pt x="142" y="241"/>
                    <a:pt x="141" y="241"/>
                    <a:pt x="141" y="240"/>
                  </a:cubicBezTo>
                  <a:cubicBezTo>
                    <a:pt x="140" y="239"/>
                    <a:pt x="139" y="237"/>
                    <a:pt x="138" y="235"/>
                  </a:cubicBezTo>
                  <a:cubicBezTo>
                    <a:pt x="137" y="233"/>
                    <a:pt x="132" y="234"/>
                    <a:pt x="133" y="237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5" y="241"/>
                    <a:pt x="136" y="242"/>
                    <a:pt x="136" y="243"/>
                  </a:cubicBezTo>
                  <a:close/>
                  <a:moveTo>
                    <a:pt x="126" y="222"/>
                  </a:moveTo>
                  <a:cubicBezTo>
                    <a:pt x="127" y="225"/>
                    <a:pt x="131" y="225"/>
                    <a:pt x="131" y="221"/>
                  </a:cubicBezTo>
                  <a:cubicBezTo>
                    <a:pt x="131" y="221"/>
                    <a:pt x="131" y="221"/>
                    <a:pt x="131" y="220"/>
                  </a:cubicBezTo>
                  <a:cubicBezTo>
                    <a:pt x="131" y="219"/>
                    <a:pt x="130" y="217"/>
                    <a:pt x="129" y="215"/>
                  </a:cubicBezTo>
                  <a:cubicBezTo>
                    <a:pt x="128" y="212"/>
                    <a:pt x="124" y="213"/>
                    <a:pt x="124" y="216"/>
                  </a:cubicBezTo>
                  <a:cubicBezTo>
                    <a:pt x="124" y="216"/>
                    <a:pt x="124" y="216"/>
                    <a:pt x="124" y="217"/>
                  </a:cubicBezTo>
                  <a:cubicBezTo>
                    <a:pt x="125" y="219"/>
                    <a:pt x="125" y="221"/>
                    <a:pt x="126" y="222"/>
                  </a:cubicBezTo>
                  <a:close/>
                  <a:moveTo>
                    <a:pt x="120" y="200"/>
                  </a:moveTo>
                  <a:cubicBezTo>
                    <a:pt x="120" y="201"/>
                    <a:pt x="121" y="202"/>
                    <a:pt x="122" y="202"/>
                  </a:cubicBezTo>
                  <a:cubicBezTo>
                    <a:pt x="124" y="202"/>
                    <a:pt x="126" y="201"/>
                    <a:pt x="125" y="199"/>
                  </a:cubicBezTo>
                  <a:cubicBezTo>
                    <a:pt x="125" y="197"/>
                    <a:pt x="125" y="195"/>
                    <a:pt x="124" y="193"/>
                  </a:cubicBezTo>
                  <a:cubicBezTo>
                    <a:pt x="124" y="190"/>
                    <a:pt x="120" y="190"/>
                    <a:pt x="119" y="193"/>
                  </a:cubicBezTo>
                  <a:cubicBezTo>
                    <a:pt x="119" y="193"/>
                    <a:pt x="119" y="194"/>
                    <a:pt x="119" y="194"/>
                  </a:cubicBezTo>
                  <a:cubicBezTo>
                    <a:pt x="119" y="196"/>
                    <a:pt x="119" y="198"/>
                    <a:pt x="120" y="200"/>
                  </a:cubicBezTo>
                  <a:close/>
                  <a:moveTo>
                    <a:pt x="118" y="176"/>
                  </a:moveTo>
                  <a:cubicBezTo>
                    <a:pt x="118" y="177"/>
                    <a:pt x="118" y="177"/>
                    <a:pt x="118" y="177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7" y="179"/>
                    <a:pt x="119" y="181"/>
                    <a:pt x="121" y="181"/>
                  </a:cubicBezTo>
                  <a:cubicBezTo>
                    <a:pt x="123" y="181"/>
                    <a:pt x="125" y="181"/>
                    <a:pt x="127" y="181"/>
                  </a:cubicBezTo>
                  <a:cubicBezTo>
                    <a:pt x="128" y="181"/>
                    <a:pt x="129" y="180"/>
                    <a:pt x="129" y="179"/>
                  </a:cubicBezTo>
                  <a:cubicBezTo>
                    <a:pt x="130" y="177"/>
                    <a:pt x="128" y="175"/>
                    <a:pt x="126" y="175"/>
                  </a:cubicBezTo>
                  <a:cubicBezTo>
                    <a:pt x="126" y="175"/>
                    <a:pt x="125" y="176"/>
                    <a:pt x="124" y="176"/>
                  </a:cubicBezTo>
                  <a:cubicBezTo>
                    <a:pt x="124" y="174"/>
                    <a:pt x="124" y="173"/>
                    <a:pt x="125" y="171"/>
                  </a:cubicBezTo>
                  <a:cubicBezTo>
                    <a:pt x="125" y="168"/>
                    <a:pt x="121" y="167"/>
                    <a:pt x="119" y="170"/>
                  </a:cubicBezTo>
                  <a:cubicBezTo>
                    <a:pt x="119" y="170"/>
                    <a:pt x="119" y="170"/>
                    <a:pt x="119" y="171"/>
                  </a:cubicBezTo>
                  <a:cubicBezTo>
                    <a:pt x="119" y="172"/>
                    <a:pt x="118" y="174"/>
                    <a:pt x="118" y="176"/>
                  </a:cubicBezTo>
                  <a:close/>
                  <a:moveTo>
                    <a:pt x="123" y="153"/>
                  </a:moveTo>
                  <a:cubicBezTo>
                    <a:pt x="122" y="156"/>
                    <a:pt x="125" y="158"/>
                    <a:pt x="127" y="157"/>
                  </a:cubicBezTo>
                  <a:cubicBezTo>
                    <a:pt x="128" y="157"/>
                    <a:pt x="128" y="156"/>
                    <a:pt x="129" y="155"/>
                  </a:cubicBezTo>
                  <a:cubicBezTo>
                    <a:pt x="129" y="154"/>
                    <a:pt x="130" y="152"/>
                    <a:pt x="131" y="150"/>
                  </a:cubicBezTo>
                  <a:cubicBezTo>
                    <a:pt x="131" y="149"/>
                    <a:pt x="131" y="148"/>
                    <a:pt x="130" y="147"/>
                  </a:cubicBezTo>
                  <a:cubicBezTo>
                    <a:pt x="129" y="146"/>
                    <a:pt x="126" y="146"/>
                    <a:pt x="125" y="148"/>
                  </a:cubicBezTo>
                  <a:cubicBezTo>
                    <a:pt x="125" y="149"/>
                    <a:pt x="125" y="149"/>
                    <a:pt x="124" y="150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3" y="153"/>
                    <a:pt x="123" y="153"/>
                    <a:pt x="123" y="153"/>
                  </a:cubicBezTo>
                  <a:close/>
                  <a:moveTo>
                    <a:pt x="135" y="133"/>
                  </a:moveTo>
                  <a:cubicBezTo>
                    <a:pt x="135" y="133"/>
                    <a:pt x="135" y="134"/>
                    <a:pt x="135" y="135"/>
                  </a:cubicBezTo>
                  <a:cubicBezTo>
                    <a:pt x="134" y="137"/>
                    <a:pt x="138" y="139"/>
                    <a:pt x="139" y="137"/>
                  </a:cubicBezTo>
                  <a:cubicBezTo>
                    <a:pt x="141" y="135"/>
                    <a:pt x="142" y="134"/>
                    <a:pt x="143" y="133"/>
                  </a:cubicBezTo>
                  <a:cubicBezTo>
                    <a:pt x="144" y="132"/>
                    <a:pt x="145" y="131"/>
                    <a:pt x="144" y="130"/>
                  </a:cubicBezTo>
                  <a:cubicBezTo>
                    <a:pt x="144" y="128"/>
                    <a:pt x="141" y="127"/>
                    <a:pt x="140" y="129"/>
                  </a:cubicBezTo>
                  <a:cubicBezTo>
                    <a:pt x="139" y="129"/>
                    <a:pt x="139" y="130"/>
                    <a:pt x="138" y="130"/>
                  </a:cubicBezTo>
                  <a:cubicBezTo>
                    <a:pt x="137" y="131"/>
                    <a:pt x="136" y="132"/>
                    <a:pt x="135" y="133"/>
                  </a:cubicBezTo>
                  <a:close/>
                  <a:moveTo>
                    <a:pt x="158" y="124"/>
                  </a:moveTo>
                  <a:cubicBezTo>
                    <a:pt x="155" y="123"/>
                    <a:pt x="153" y="127"/>
                    <a:pt x="156" y="129"/>
                  </a:cubicBezTo>
                  <a:cubicBezTo>
                    <a:pt x="156" y="129"/>
                    <a:pt x="157" y="129"/>
                    <a:pt x="157" y="129"/>
                  </a:cubicBezTo>
                  <a:cubicBezTo>
                    <a:pt x="159" y="130"/>
                    <a:pt x="160" y="130"/>
                    <a:pt x="162" y="131"/>
                  </a:cubicBezTo>
                  <a:cubicBezTo>
                    <a:pt x="163" y="132"/>
                    <a:pt x="164" y="132"/>
                    <a:pt x="165" y="131"/>
                  </a:cubicBezTo>
                  <a:cubicBezTo>
                    <a:pt x="166" y="130"/>
                    <a:pt x="166" y="127"/>
                    <a:pt x="164" y="126"/>
                  </a:cubicBezTo>
                  <a:cubicBezTo>
                    <a:pt x="162" y="125"/>
                    <a:pt x="160" y="124"/>
                    <a:pt x="158" y="124"/>
                  </a:cubicBezTo>
                  <a:close/>
                  <a:moveTo>
                    <a:pt x="176" y="141"/>
                  </a:moveTo>
                  <a:cubicBezTo>
                    <a:pt x="176" y="139"/>
                    <a:pt x="174" y="138"/>
                    <a:pt x="172" y="139"/>
                  </a:cubicBezTo>
                  <a:cubicBezTo>
                    <a:pt x="171" y="140"/>
                    <a:pt x="170" y="141"/>
                    <a:pt x="171" y="143"/>
                  </a:cubicBezTo>
                  <a:cubicBezTo>
                    <a:pt x="171" y="144"/>
                    <a:pt x="171" y="146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9"/>
                    <a:pt x="172" y="150"/>
                    <a:pt x="174" y="150"/>
                  </a:cubicBezTo>
                  <a:cubicBezTo>
                    <a:pt x="176" y="151"/>
                    <a:pt x="177" y="149"/>
                    <a:pt x="177" y="147"/>
                  </a:cubicBezTo>
                  <a:cubicBezTo>
                    <a:pt x="177" y="145"/>
                    <a:pt x="177" y="143"/>
                    <a:pt x="176" y="141"/>
                  </a:cubicBezTo>
                  <a:close/>
                  <a:moveTo>
                    <a:pt x="171" y="165"/>
                  </a:moveTo>
                  <a:cubicBezTo>
                    <a:pt x="173" y="162"/>
                    <a:pt x="170" y="159"/>
                    <a:pt x="167" y="161"/>
                  </a:cubicBezTo>
                  <a:cubicBezTo>
                    <a:pt x="167" y="161"/>
                    <a:pt x="166" y="161"/>
                    <a:pt x="166" y="161"/>
                  </a:cubicBezTo>
                  <a:cubicBezTo>
                    <a:pt x="165" y="163"/>
                    <a:pt x="164" y="164"/>
                    <a:pt x="163" y="165"/>
                  </a:cubicBezTo>
                  <a:cubicBezTo>
                    <a:pt x="160" y="167"/>
                    <a:pt x="162" y="171"/>
                    <a:pt x="165" y="170"/>
                  </a:cubicBezTo>
                  <a:cubicBezTo>
                    <a:pt x="165" y="170"/>
                    <a:pt x="166" y="170"/>
                    <a:pt x="166" y="169"/>
                  </a:cubicBezTo>
                  <a:cubicBezTo>
                    <a:pt x="168" y="168"/>
                    <a:pt x="169" y="167"/>
                    <a:pt x="171" y="165"/>
                  </a:cubicBezTo>
                  <a:close/>
                  <a:moveTo>
                    <a:pt x="150" y="177"/>
                  </a:moveTo>
                  <a:cubicBezTo>
                    <a:pt x="151" y="177"/>
                    <a:pt x="152" y="176"/>
                    <a:pt x="152" y="175"/>
                  </a:cubicBezTo>
                  <a:cubicBezTo>
                    <a:pt x="152" y="173"/>
                    <a:pt x="150" y="171"/>
                    <a:pt x="148" y="172"/>
                  </a:cubicBezTo>
                  <a:cubicBezTo>
                    <a:pt x="147" y="172"/>
                    <a:pt x="145" y="173"/>
                    <a:pt x="143" y="173"/>
                  </a:cubicBezTo>
                  <a:cubicBezTo>
                    <a:pt x="142" y="174"/>
                    <a:pt x="141" y="175"/>
                    <a:pt x="141" y="176"/>
                  </a:cubicBezTo>
                  <a:cubicBezTo>
                    <a:pt x="140" y="178"/>
                    <a:pt x="142" y="179"/>
                    <a:pt x="144" y="179"/>
                  </a:cubicBezTo>
                  <a:cubicBezTo>
                    <a:pt x="146" y="178"/>
                    <a:pt x="148" y="178"/>
                    <a:pt x="150" y="177"/>
                  </a:cubicBezTo>
                  <a:close/>
                  <a:moveTo>
                    <a:pt x="103" y="181"/>
                  </a:moveTo>
                  <a:cubicBezTo>
                    <a:pt x="106" y="181"/>
                    <a:pt x="108" y="177"/>
                    <a:pt x="105" y="175"/>
                  </a:cubicBezTo>
                  <a:cubicBezTo>
                    <a:pt x="105" y="175"/>
                    <a:pt x="104" y="175"/>
                    <a:pt x="104" y="175"/>
                  </a:cubicBezTo>
                  <a:cubicBezTo>
                    <a:pt x="102" y="175"/>
                    <a:pt x="100" y="175"/>
                    <a:pt x="98" y="174"/>
                  </a:cubicBezTo>
                  <a:cubicBezTo>
                    <a:pt x="96" y="174"/>
                    <a:pt x="94" y="178"/>
                    <a:pt x="96" y="179"/>
                  </a:cubicBezTo>
                  <a:cubicBezTo>
                    <a:pt x="97" y="180"/>
                    <a:pt x="97" y="180"/>
                    <a:pt x="98" y="180"/>
                  </a:cubicBezTo>
                  <a:cubicBezTo>
                    <a:pt x="100" y="180"/>
                    <a:pt x="102" y="180"/>
                    <a:pt x="103" y="181"/>
                  </a:cubicBezTo>
                  <a:close/>
                  <a:moveTo>
                    <a:pt x="80" y="177"/>
                  </a:moveTo>
                  <a:cubicBezTo>
                    <a:pt x="84" y="178"/>
                    <a:pt x="85" y="174"/>
                    <a:pt x="83" y="172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0" y="171"/>
                    <a:pt x="78" y="171"/>
                    <a:pt x="76" y="170"/>
                  </a:cubicBezTo>
                  <a:cubicBezTo>
                    <a:pt x="73" y="169"/>
                    <a:pt x="71" y="173"/>
                    <a:pt x="74" y="175"/>
                  </a:cubicBezTo>
                  <a:cubicBezTo>
                    <a:pt x="74" y="176"/>
                    <a:pt x="74" y="176"/>
                    <a:pt x="75" y="176"/>
                  </a:cubicBezTo>
                  <a:cubicBezTo>
                    <a:pt x="77" y="176"/>
                    <a:pt x="79" y="177"/>
                    <a:pt x="80" y="177"/>
                  </a:cubicBezTo>
                  <a:close/>
                  <a:moveTo>
                    <a:pt x="58" y="170"/>
                  </a:moveTo>
                  <a:cubicBezTo>
                    <a:pt x="61" y="171"/>
                    <a:pt x="64" y="167"/>
                    <a:pt x="62" y="165"/>
                  </a:cubicBezTo>
                  <a:cubicBezTo>
                    <a:pt x="61" y="165"/>
                    <a:pt x="61" y="165"/>
                    <a:pt x="61" y="164"/>
                  </a:cubicBezTo>
                  <a:cubicBezTo>
                    <a:pt x="59" y="164"/>
                    <a:pt x="58" y="163"/>
                    <a:pt x="56" y="162"/>
                  </a:cubicBezTo>
                  <a:cubicBezTo>
                    <a:pt x="53" y="160"/>
                    <a:pt x="50" y="163"/>
                    <a:pt x="52" y="166"/>
                  </a:cubicBezTo>
                  <a:cubicBezTo>
                    <a:pt x="52" y="166"/>
                    <a:pt x="53" y="167"/>
                    <a:pt x="53" y="167"/>
                  </a:cubicBezTo>
                  <a:cubicBezTo>
                    <a:pt x="55" y="168"/>
                    <a:pt x="57" y="169"/>
                    <a:pt x="58" y="170"/>
                  </a:cubicBezTo>
                  <a:close/>
                  <a:moveTo>
                    <a:pt x="39" y="157"/>
                  </a:moveTo>
                  <a:cubicBezTo>
                    <a:pt x="39" y="158"/>
                    <a:pt x="41" y="158"/>
                    <a:pt x="42" y="157"/>
                  </a:cubicBezTo>
                  <a:cubicBezTo>
                    <a:pt x="44" y="156"/>
                    <a:pt x="44" y="154"/>
                    <a:pt x="42" y="152"/>
                  </a:cubicBezTo>
                  <a:cubicBezTo>
                    <a:pt x="41" y="151"/>
                    <a:pt x="39" y="150"/>
                    <a:pt x="38" y="149"/>
                  </a:cubicBezTo>
                  <a:cubicBezTo>
                    <a:pt x="38" y="148"/>
                    <a:pt x="37" y="148"/>
                    <a:pt x="36" y="148"/>
                  </a:cubicBezTo>
                  <a:cubicBezTo>
                    <a:pt x="34" y="148"/>
                    <a:pt x="32" y="151"/>
                    <a:pt x="34" y="153"/>
                  </a:cubicBezTo>
                  <a:cubicBezTo>
                    <a:pt x="36" y="154"/>
                    <a:pt x="37" y="156"/>
                    <a:pt x="39" y="157"/>
                  </a:cubicBezTo>
                  <a:close/>
                  <a:moveTo>
                    <a:pt x="22" y="140"/>
                  </a:moveTo>
                  <a:cubicBezTo>
                    <a:pt x="23" y="141"/>
                    <a:pt x="24" y="141"/>
                    <a:pt x="25" y="141"/>
                  </a:cubicBezTo>
                  <a:cubicBezTo>
                    <a:pt x="27" y="141"/>
                    <a:pt x="28" y="138"/>
                    <a:pt x="27" y="136"/>
                  </a:cubicBezTo>
                  <a:cubicBezTo>
                    <a:pt x="26" y="135"/>
                    <a:pt x="25" y="133"/>
                    <a:pt x="24" y="132"/>
                  </a:cubicBezTo>
                  <a:cubicBezTo>
                    <a:pt x="22" y="129"/>
                    <a:pt x="18" y="131"/>
                    <a:pt x="19" y="134"/>
                  </a:cubicBezTo>
                  <a:cubicBezTo>
                    <a:pt x="19" y="134"/>
                    <a:pt x="19" y="135"/>
                    <a:pt x="19" y="135"/>
                  </a:cubicBezTo>
                  <a:cubicBezTo>
                    <a:pt x="20" y="137"/>
                    <a:pt x="21" y="138"/>
                    <a:pt x="22" y="140"/>
                  </a:cubicBezTo>
                  <a:close/>
                  <a:moveTo>
                    <a:pt x="11" y="120"/>
                  </a:moveTo>
                  <a:cubicBezTo>
                    <a:pt x="11" y="121"/>
                    <a:pt x="12" y="121"/>
                    <a:pt x="13" y="121"/>
                  </a:cubicBezTo>
                  <a:cubicBezTo>
                    <a:pt x="15" y="121"/>
                    <a:pt x="17" y="119"/>
                    <a:pt x="16" y="117"/>
                  </a:cubicBezTo>
                  <a:cubicBezTo>
                    <a:pt x="15" y="116"/>
                    <a:pt x="14" y="114"/>
                    <a:pt x="14" y="112"/>
                  </a:cubicBezTo>
                  <a:cubicBezTo>
                    <a:pt x="13" y="109"/>
                    <a:pt x="8" y="110"/>
                    <a:pt x="8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9" y="116"/>
                    <a:pt x="10" y="118"/>
                    <a:pt x="11" y="120"/>
                  </a:cubicBezTo>
                  <a:close/>
                  <a:moveTo>
                    <a:pt x="3" y="97"/>
                  </a:moveTo>
                  <a:cubicBezTo>
                    <a:pt x="4" y="100"/>
                    <a:pt x="8" y="100"/>
                    <a:pt x="9" y="97"/>
                  </a:cubicBezTo>
                  <a:cubicBezTo>
                    <a:pt x="9" y="97"/>
                    <a:pt x="9" y="96"/>
                    <a:pt x="9" y="96"/>
                  </a:cubicBezTo>
                  <a:cubicBezTo>
                    <a:pt x="9" y="94"/>
                    <a:pt x="8" y="92"/>
                    <a:pt x="8" y="91"/>
                  </a:cubicBezTo>
                  <a:cubicBezTo>
                    <a:pt x="7" y="88"/>
                    <a:pt x="3" y="87"/>
                    <a:pt x="2" y="90"/>
                  </a:cubicBezTo>
                  <a:cubicBezTo>
                    <a:pt x="2" y="91"/>
                    <a:pt x="2" y="91"/>
                    <a:pt x="2" y="92"/>
                  </a:cubicBezTo>
                  <a:cubicBezTo>
                    <a:pt x="3" y="94"/>
                    <a:pt x="3" y="95"/>
                    <a:pt x="3" y="97"/>
                  </a:cubicBezTo>
                  <a:close/>
                  <a:moveTo>
                    <a:pt x="0" y="74"/>
                  </a:moveTo>
                  <a:cubicBezTo>
                    <a:pt x="0" y="77"/>
                    <a:pt x="5" y="78"/>
                    <a:pt x="6" y="75"/>
                  </a:cubicBezTo>
                  <a:cubicBezTo>
                    <a:pt x="6" y="75"/>
                    <a:pt x="6" y="74"/>
                    <a:pt x="6" y="74"/>
                  </a:cubicBezTo>
                  <a:cubicBezTo>
                    <a:pt x="6" y="72"/>
                    <a:pt x="6" y="70"/>
                    <a:pt x="6" y="68"/>
                  </a:cubicBezTo>
                  <a:cubicBezTo>
                    <a:pt x="6" y="67"/>
                    <a:pt x="5" y="66"/>
                    <a:pt x="4" y="66"/>
                  </a:cubicBezTo>
                  <a:cubicBezTo>
                    <a:pt x="2" y="65"/>
                    <a:pt x="0" y="66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lose/>
                  <a:moveTo>
                    <a:pt x="1" y="51"/>
                  </a:moveTo>
                  <a:cubicBezTo>
                    <a:pt x="1" y="52"/>
                    <a:pt x="1" y="53"/>
                    <a:pt x="2" y="53"/>
                  </a:cubicBezTo>
                  <a:cubicBezTo>
                    <a:pt x="4" y="55"/>
                    <a:pt x="6" y="54"/>
                    <a:pt x="7" y="52"/>
                  </a:cubicBezTo>
                  <a:cubicBezTo>
                    <a:pt x="7" y="50"/>
                    <a:pt x="7" y="48"/>
                    <a:pt x="7" y="46"/>
                  </a:cubicBezTo>
                  <a:cubicBezTo>
                    <a:pt x="7" y="45"/>
                    <a:pt x="7" y="44"/>
                    <a:pt x="6" y="44"/>
                  </a:cubicBezTo>
                  <a:cubicBezTo>
                    <a:pt x="5" y="42"/>
                    <a:pt x="2" y="43"/>
                    <a:pt x="2" y="45"/>
                  </a:cubicBezTo>
                  <a:cubicBezTo>
                    <a:pt x="1" y="47"/>
                    <a:pt x="1" y="49"/>
                    <a:pt x="1" y="51"/>
                  </a:cubicBezTo>
                  <a:close/>
                  <a:moveTo>
                    <a:pt x="6" y="28"/>
                  </a:moveTo>
                  <a:cubicBezTo>
                    <a:pt x="5" y="29"/>
                    <a:pt x="6" y="31"/>
                    <a:pt x="7" y="31"/>
                  </a:cubicBezTo>
                  <a:cubicBezTo>
                    <a:pt x="8" y="32"/>
                    <a:pt x="10" y="31"/>
                    <a:pt x="11" y="30"/>
                  </a:cubicBezTo>
                  <a:cubicBezTo>
                    <a:pt x="12" y="28"/>
                    <a:pt x="12" y="26"/>
                    <a:pt x="13" y="24"/>
                  </a:cubicBezTo>
                  <a:cubicBezTo>
                    <a:pt x="14" y="22"/>
                    <a:pt x="10" y="19"/>
                    <a:pt x="8" y="21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4"/>
                    <a:pt x="6" y="26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081723" y="5074330"/>
              <a:ext cx="1463407" cy="1197211"/>
            </a:xfrm>
            <a:custGeom>
              <a:avLst/>
              <a:gdLst>
                <a:gd name="T0" fmla="*/ 147 w 461"/>
                <a:gd name="T1" fmla="*/ 1 h 377"/>
                <a:gd name="T2" fmla="*/ 457 w 461"/>
                <a:gd name="T3" fmla="*/ 377 h 377"/>
                <a:gd name="T4" fmla="*/ 457 w 461"/>
                <a:gd name="T5" fmla="*/ 377 h 377"/>
                <a:gd name="T6" fmla="*/ 431 w 461"/>
                <a:gd name="T7" fmla="*/ 376 h 377"/>
                <a:gd name="T8" fmla="*/ 406 w 461"/>
                <a:gd name="T9" fmla="*/ 370 h 377"/>
                <a:gd name="T10" fmla="*/ 387 w 461"/>
                <a:gd name="T11" fmla="*/ 365 h 377"/>
                <a:gd name="T12" fmla="*/ 370 w 461"/>
                <a:gd name="T13" fmla="*/ 362 h 377"/>
                <a:gd name="T14" fmla="*/ 349 w 461"/>
                <a:gd name="T15" fmla="*/ 356 h 377"/>
                <a:gd name="T16" fmla="*/ 325 w 461"/>
                <a:gd name="T17" fmla="*/ 351 h 377"/>
                <a:gd name="T18" fmla="*/ 325 w 461"/>
                <a:gd name="T19" fmla="*/ 351 h 377"/>
                <a:gd name="T20" fmla="*/ 301 w 461"/>
                <a:gd name="T21" fmla="*/ 335 h 377"/>
                <a:gd name="T22" fmla="*/ 285 w 461"/>
                <a:gd name="T23" fmla="*/ 315 h 377"/>
                <a:gd name="T24" fmla="*/ 289 w 461"/>
                <a:gd name="T25" fmla="*/ 327 h 377"/>
                <a:gd name="T26" fmla="*/ 270 w 461"/>
                <a:gd name="T27" fmla="*/ 299 h 377"/>
                <a:gd name="T28" fmla="*/ 271 w 461"/>
                <a:gd name="T29" fmla="*/ 278 h 377"/>
                <a:gd name="T30" fmla="*/ 278 w 461"/>
                <a:gd name="T31" fmla="*/ 264 h 377"/>
                <a:gd name="T32" fmla="*/ 294 w 461"/>
                <a:gd name="T33" fmla="*/ 251 h 377"/>
                <a:gd name="T34" fmla="*/ 317 w 461"/>
                <a:gd name="T35" fmla="*/ 245 h 377"/>
                <a:gd name="T36" fmla="*/ 317 w 461"/>
                <a:gd name="T37" fmla="*/ 245 h 377"/>
                <a:gd name="T38" fmla="*/ 341 w 461"/>
                <a:gd name="T39" fmla="*/ 264 h 377"/>
                <a:gd name="T40" fmla="*/ 338 w 461"/>
                <a:gd name="T41" fmla="*/ 289 h 377"/>
                <a:gd name="T42" fmla="*/ 328 w 461"/>
                <a:gd name="T43" fmla="*/ 303 h 377"/>
                <a:gd name="T44" fmla="*/ 328 w 461"/>
                <a:gd name="T45" fmla="*/ 303 h 377"/>
                <a:gd name="T46" fmla="*/ 305 w 461"/>
                <a:gd name="T47" fmla="*/ 320 h 377"/>
                <a:gd name="T48" fmla="*/ 260 w 461"/>
                <a:gd name="T49" fmla="*/ 336 h 377"/>
                <a:gd name="T50" fmla="*/ 238 w 461"/>
                <a:gd name="T51" fmla="*/ 334 h 377"/>
                <a:gd name="T52" fmla="*/ 221 w 461"/>
                <a:gd name="T53" fmla="*/ 335 h 377"/>
                <a:gd name="T54" fmla="*/ 199 w 461"/>
                <a:gd name="T55" fmla="*/ 335 h 377"/>
                <a:gd name="T56" fmla="*/ 175 w 461"/>
                <a:gd name="T57" fmla="*/ 338 h 377"/>
                <a:gd name="T58" fmla="*/ 175 w 461"/>
                <a:gd name="T59" fmla="*/ 338 h 377"/>
                <a:gd name="T60" fmla="*/ 147 w 461"/>
                <a:gd name="T61" fmla="*/ 332 h 377"/>
                <a:gd name="T62" fmla="*/ 124 w 461"/>
                <a:gd name="T63" fmla="*/ 320 h 377"/>
                <a:gd name="T64" fmla="*/ 106 w 461"/>
                <a:gd name="T65" fmla="*/ 310 h 377"/>
                <a:gd name="T66" fmla="*/ 91 w 461"/>
                <a:gd name="T67" fmla="*/ 302 h 377"/>
                <a:gd name="T68" fmla="*/ 74 w 461"/>
                <a:gd name="T69" fmla="*/ 290 h 377"/>
                <a:gd name="T70" fmla="*/ 52 w 461"/>
                <a:gd name="T71" fmla="*/ 279 h 377"/>
                <a:gd name="T72" fmla="*/ 52 w 461"/>
                <a:gd name="T73" fmla="*/ 279 h 377"/>
                <a:gd name="T74" fmla="*/ 32 w 461"/>
                <a:gd name="T75" fmla="*/ 258 h 377"/>
                <a:gd name="T76" fmla="*/ 23 w 461"/>
                <a:gd name="T77" fmla="*/ 236 h 377"/>
                <a:gd name="T78" fmla="*/ 21 w 461"/>
                <a:gd name="T79" fmla="*/ 244 h 377"/>
                <a:gd name="T80" fmla="*/ 8 w 461"/>
                <a:gd name="T81" fmla="*/ 218 h 377"/>
                <a:gd name="T82" fmla="*/ 8 w 461"/>
                <a:gd name="T83" fmla="*/ 194 h 377"/>
                <a:gd name="T84" fmla="*/ 6 w 461"/>
                <a:gd name="T85" fmla="*/ 177 h 377"/>
                <a:gd name="T86" fmla="*/ 5 w 461"/>
                <a:gd name="T87" fmla="*/ 157 h 377"/>
                <a:gd name="T88" fmla="*/ 0 w 461"/>
                <a:gd name="T89" fmla="*/ 149 h 377"/>
                <a:gd name="T90" fmla="*/ 10 w 461"/>
                <a:gd name="T91" fmla="*/ 127 h 377"/>
                <a:gd name="T92" fmla="*/ 14 w 461"/>
                <a:gd name="T93" fmla="*/ 111 h 377"/>
                <a:gd name="T94" fmla="*/ 21 w 461"/>
                <a:gd name="T95" fmla="*/ 92 h 377"/>
                <a:gd name="T96" fmla="*/ 30 w 461"/>
                <a:gd name="T97" fmla="*/ 68 h 377"/>
                <a:gd name="T98" fmla="*/ 30 w 461"/>
                <a:gd name="T99" fmla="*/ 68 h 377"/>
                <a:gd name="T100" fmla="*/ 53 w 461"/>
                <a:gd name="T101" fmla="*/ 46 h 377"/>
                <a:gd name="T102" fmla="*/ 64 w 461"/>
                <a:gd name="T103" fmla="*/ 38 h 377"/>
                <a:gd name="T104" fmla="*/ 64 w 461"/>
                <a:gd name="T105" fmla="*/ 31 h 377"/>
                <a:gd name="T106" fmla="*/ 85 w 461"/>
                <a:gd name="T107" fmla="*/ 24 h 377"/>
                <a:gd name="T108" fmla="*/ 82 w 461"/>
                <a:gd name="T109" fmla="*/ 19 h 377"/>
                <a:gd name="T110" fmla="*/ 106 w 461"/>
                <a:gd name="T111" fmla="*/ 15 h 377"/>
                <a:gd name="T112" fmla="*/ 104 w 461"/>
                <a:gd name="T113" fmla="*/ 9 h 377"/>
                <a:gd name="T114" fmla="*/ 127 w 461"/>
                <a:gd name="T115" fmla="*/ 9 h 377"/>
                <a:gd name="T116" fmla="*/ 126 w 461"/>
                <a:gd name="T117" fmla="*/ 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1" h="377">
                  <a:moveTo>
                    <a:pt x="153" y="6"/>
                  </a:moveTo>
                  <a:cubicBezTo>
                    <a:pt x="154" y="6"/>
                    <a:pt x="154" y="5"/>
                    <a:pt x="155" y="4"/>
                  </a:cubicBezTo>
                  <a:cubicBezTo>
                    <a:pt x="156" y="3"/>
                    <a:pt x="155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5" y="1"/>
                    <a:pt x="144" y="1"/>
                    <a:pt x="144" y="3"/>
                  </a:cubicBezTo>
                  <a:cubicBezTo>
                    <a:pt x="143" y="4"/>
                    <a:pt x="145" y="6"/>
                    <a:pt x="147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3" y="6"/>
                    <a:pt x="153" y="6"/>
                    <a:pt x="153" y="6"/>
                  </a:cubicBezTo>
                  <a:close/>
                  <a:moveTo>
                    <a:pt x="457" y="377"/>
                  </a:moveTo>
                  <a:cubicBezTo>
                    <a:pt x="460" y="377"/>
                    <a:pt x="461" y="373"/>
                    <a:pt x="459" y="372"/>
                  </a:cubicBezTo>
                  <a:cubicBezTo>
                    <a:pt x="458" y="371"/>
                    <a:pt x="458" y="371"/>
                    <a:pt x="457" y="371"/>
                  </a:cubicBezTo>
                  <a:cubicBezTo>
                    <a:pt x="454" y="371"/>
                    <a:pt x="454" y="371"/>
                    <a:pt x="454" y="371"/>
                  </a:cubicBezTo>
                  <a:cubicBezTo>
                    <a:pt x="451" y="371"/>
                    <a:pt x="450" y="376"/>
                    <a:pt x="454" y="377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57" y="377"/>
                    <a:pt x="457" y="377"/>
                    <a:pt x="457" y="377"/>
                  </a:cubicBezTo>
                  <a:close/>
                  <a:moveTo>
                    <a:pt x="437" y="377"/>
                  </a:moveTo>
                  <a:cubicBezTo>
                    <a:pt x="440" y="377"/>
                    <a:pt x="441" y="373"/>
                    <a:pt x="439" y="371"/>
                  </a:cubicBezTo>
                  <a:cubicBezTo>
                    <a:pt x="438" y="371"/>
                    <a:pt x="438" y="371"/>
                    <a:pt x="437" y="371"/>
                  </a:cubicBezTo>
                  <a:cubicBezTo>
                    <a:pt x="436" y="371"/>
                    <a:pt x="434" y="371"/>
                    <a:pt x="432" y="371"/>
                  </a:cubicBezTo>
                  <a:cubicBezTo>
                    <a:pt x="429" y="371"/>
                    <a:pt x="428" y="374"/>
                    <a:pt x="430" y="376"/>
                  </a:cubicBezTo>
                  <a:cubicBezTo>
                    <a:pt x="431" y="376"/>
                    <a:pt x="431" y="376"/>
                    <a:pt x="431" y="376"/>
                  </a:cubicBezTo>
                  <a:cubicBezTo>
                    <a:pt x="433" y="377"/>
                    <a:pt x="435" y="377"/>
                    <a:pt x="437" y="377"/>
                  </a:cubicBezTo>
                  <a:close/>
                  <a:moveTo>
                    <a:pt x="414" y="375"/>
                  </a:moveTo>
                  <a:cubicBezTo>
                    <a:pt x="417" y="375"/>
                    <a:pt x="419" y="371"/>
                    <a:pt x="416" y="370"/>
                  </a:cubicBezTo>
                  <a:cubicBezTo>
                    <a:pt x="415" y="370"/>
                    <a:pt x="415" y="369"/>
                    <a:pt x="415" y="369"/>
                  </a:cubicBezTo>
                  <a:cubicBezTo>
                    <a:pt x="413" y="369"/>
                    <a:pt x="411" y="369"/>
                    <a:pt x="409" y="369"/>
                  </a:cubicBezTo>
                  <a:cubicBezTo>
                    <a:pt x="408" y="369"/>
                    <a:pt x="407" y="369"/>
                    <a:pt x="406" y="370"/>
                  </a:cubicBezTo>
                  <a:cubicBezTo>
                    <a:pt x="405" y="372"/>
                    <a:pt x="406" y="374"/>
                    <a:pt x="408" y="375"/>
                  </a:cubicBezTo>
                  <a:cubicBezTo>
                    <a:pt x="410" y="375"/>
                    <a:pt x="412" y="375"/>
                    <a:pt x="414" y="375"/>
                  </a:cubicBezTo>
                  <a:close/>
                  <a:moveTo>
                    <a:pt x="391" y="372"/>
                  </a:moveTo>
                  <a:cubicBezTo>
                    <a:pt x="394" y="373"/>
                    <a:pt x="396" y="369"/>
                    <a:pt x="393" y="367"/>
                  </a:cubicBezTo>
                  <a:cubicBezTo>
                    <a:pt x="393" y="367"/>
                    <a:pt x="393" y="367"/>
                    <a:pt x="392" y="366"/>
                  </a:cubicBezTo>
                  <a:cubicBezTo>
                    <a:pt x="390" y="366"/>
                    <a:pt x="389" y="366"/>
                    <a:pt x="387" y="365"/>
                  </a:cubicBezTo>
                  <a:cubicBezTo>
                    <a:pt x="384" y="365"/>
                    <a:pt x="382" y="369"/>
                    <a:pt x="385" y="371"/>
                  </a:cubicBezTo>
                  <a:cubicBezTo>
                    <a:pt x="385" y="371"/>
                    <a:pt x="385" y="371"/>
                    <a:pt x="386" y="371"/>
                  </a:cubicBezTo>
                  <a:cubicBezTo>
                    <a:pt x="388" y="371"/>
                    <a:pt x="389" y="372"/>
                    <a:pt x="391" y="372"/>
                  </a:cubicBezTo>
                  <a:close/>
                  <a:moveTo>
                    <a:pt x="369" y="367"/>
                  </a:moveTo>
                  <a:cubicBezTo>
                    <a:pt x="372" y="368"/>
                    <a:pt x="374" y="364"/>
                    <a:pt x="371" y="362"/>
                  </a:cubicBezTo>
                  <a:cubicBezTo>
                    <a:pt x="371" y="362"/>
                    <a:pt x="371" y="362"/>
                    <a:pt x="370" y="362"/>
                  </a:cubicBezTo>
                  <a:cubicBezTo>
                    <a:pt x="368" y="361"/>
                    <a:pt x="367" y="361"/>
                    <a:pt x="365" y="360"/>
                  </a:cubicBezTo>
                  <a:cubicBezTo>
                    <a:pt x="364" y="360"/>
                    <a:pt x="362" y="361"/>
                    <a:pt x="362" y="362"/>
                  </a:cubicBezTo>
                  <a:cubicBezTo>
                    <a:pt x="361" y="363"/>
                    <a:pt x="361" y="365"/>
                    <a:pt x="363" y="366"/>
                  </a:cubicBezTo>
                  <a:cubicBezTo>
                    <a:pt x="365" y="366"/>
                    <a:pt x="367" y="367"/>
                    <a:pt x="369" y="367"/>
                  </a:cubicBezTo>
                  <a:close/>
                  <a:moveTo>
                    <a:pt x="347" y="360"/>
                  </a:moveTo>
                  <a:cubicBezTo>
                    <a:pt x="350" y="362"/>
                    <a:pt x="352" y="358"/>
                    <a:pt x="349" y="356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7" y="354"/>
                    <a:pt x="345" y="354"/>
                    <a:pt x="343" y="353"/>
                  </a:cubicBezTo>
                  <a:cubicBezTo>
                    <a:pt x="340" y="352"/>
                    <a:pt x="338" y="356"/>
                    <a:pt x="340" y="358"/>
                  </a:cubicBezTo>
                  <a:cubicBezTo>
                    <a:pt x="341" y="358"/>
                    <a:pt x="341" y="358"/>
                    <a:pt x="341" y="358"/>
                  </a:cubicBezTo>
                  <a:cubicBezTo>
                    <a:pt x="343" y="359"/>
                    <a:pt x="345" y="360"/>
                    <a:pt x="347" y="360"/>
                  </a:cubicBezTo>
                  <a:close/>
                  <a:moveTo>
                    <a:pt x="325" y="351"/>
                  </a:moveTo>
                  <a:cubicBezTo>
                    <a:pt x="328" y="352"/>
                    <a:pt x="331" y="349"/>
                    <a:pt x="329" y="347"/>
                  </a:cubicBezTo>
                  <a:cubicBezTo>
                    <a:pt x="329" y="347"/>
                    <a:pt x="328" y="346"/>
                    <a:pt x="328" y="346"/>
                  </a:cubicBezTo>
                  <a:cubicBezTo>
                    <a:pt x="326" y="345"/>
                    <a:pt x="325" y="344"/>
                    <a:pt x="323" y="343"/>
                  </a:cubicBezTo>
                  <a:cubicBezTo>
                    <a:pt x="323" y="343"/>
                    <a:pt x="322" y="343"/>
                    <a:pt x="321" y="343"/>
                  </a:cubicBezTo>
                  <a:cubicBezTo>
                    <a:pt x="319" y="343"/>
                    <a:pt x="318" y="347"/>
                    <a:pt x="320" y="348"/>
                  </a:cubicBezTo>
                  <a:cubicBezTo>
                    <a:pt x="322" y="349"/>
                    <a:pt x="324" y="350"/>
                    <a:pt x="325" y="351"/>
                  </a:cubicBezTo>
                  <a:close/>
                  <a:moveTo>
                    <a:pt x="306" y="339"/>
                  </a:moveTo>
                  <a:cubicBezTo>
                    <a:pt x="308" y="341"/>
                    <a:pt x="311" y="338"/>
                    <a:pt x="310" y="335"/>
                  </a:cubicBezTo>
                  <a:cubicBezTo>
                    <a:pt x="310" y="335"/>
                    <a:pt x="309" y="335"/>
                    <a:pt x="309" y="334"/>
                  </a:cubicBezTo>
                  <a:cubicBezTo>
                    <a:pt x="308" y="333"/>
                    <a:pt x="306" y="332"/>
                    <a:pt x="305" y="331"/>
                  </a:cubicBezTo>
                  <a:cubicBezTo>
                    <a:pt x="302" y="329"/>
                    <a:pt x="299" y="332"/>
                    <a:pt x="300" y="335"/>
                  </a:cubicBezTo>
                  <a:cubicBezTo>
                    <a:pt x="300" y="335"/>
                    <a:pt x="301" y="335"/>
                    <a:pt x="301" y="335"/>
                  </a:cubicBezTo>
                  <a:cubicBezTo>
                    <a:pt x="303" y="337"/>
                    <a:pt x="304" y="338"/>
                    <a:pt x="306" y="339"/>
                  </a:cubicBezTo>
                  <a:close/>
                  <a:moveTo>
                    <a:pt x="291" y="324"/>
                  </a:moveTo>
                  <a:cubicBezTo>
                    <a:pt x="291" y="324"/>
                    <a:pt x="291" y="324"/>
                    <a:pt x="291" y="324"/>
                  </a:cubicBezTo>
                  <a:cubicBezTo>
                    <a:pt x="293" y="324"/>
                    <a:pt x="294" y="321"/>
                    <a:pt x="292" y="320"/>
                  </a:cubicBezTo>
                  <a:cubicBezTo>
                    <a:pt x="291" y="318"/>
                    <a:pt x="290" y="317"/>
                    <a:pt x="288" y="316"/>
                  </a:cubicBezTo>
                  <a:cubicBezTo>
                    <a:pt x="288" y="315"/>
                    <a:pt x="286" y="314"/>
                    <a:pt x="285" y="315"/>
                  </a:cubicBezTo>
                  <a:cubicBezTo>
                    <a:pt x="283" y="316"/>
                    <a:pt x="283" y="318"/>
                    <a:pt x="284" y="319"/>
                  </a:cubicBezTo>
                  <a:cubicBezTo>
                    <a:pt x="285" y="320"/>
                    <a:pt x="286" y="321"/>
                    <a:pt x="287" y="322"/>
                  </a:cubicBezTo>
                  <a:cubicBezTo>
                    <a:pt x="285" y="323"/>
                    <a:pt x="283" y="323"/>
                    <a:pt x="282" y="324"/>
                  </a:cubicBezTo>
                  <a:cubicBezTo>
                    <a:pt x="279" y="325"/>
                    <a:pt x="279" y="329"/>
                    <a:pt x="282" y="330"/>
                  </a:cubicBezTo>
                  <a:cubicBezTo>
                    <a:pt x="283" y="330"/>
                    <a:pt x="283" y="330"/>
                    <a:pt x="284" y="329"/>
                  </a:cubicBezTo>
                  <a:cubicBezTo>
                    <a:pt x="285" y="329"/>
                    <a:pt x="287" y="328"/>
                    <a:pt x="289" y="327"/>
                  </a:cubicBezTo>
                  <a:cubicBezTo>
                    <a:pt x="290" y="327"/>
                    <a:pt x="291" y="326"/>
                    <a:pt x="291" y="324"/>
                  </a:cubicBezTo>
                  <a:close/>
                  <a:moveTo>
                    <a:pt x="274" y="305"/>
                  </a:moveTo>
                  <a:cubicBezTo>
                    <a:pt x="275" y="308"/>
                    <a:pt x="280" y="306"/>
                    <a:pt x="279" y="303"/>
                  </a:cubicBezTo>
                  <a:cubicBezTo>
                    <a:pt x="279" y="303"/>
                    <a:pt x="279" y="302"/>
                    <a:pt x="278" y="302"/>
                  </a:cubicBezTo>
                  <a:cubicBezTo>
                    <a:pt x="277" y="301"/>
                    <a:pt x="276" y="299"/>
                    <a:pt x="276" y="297"/>
                  </a:cubicBezTo>
                  <a:cubicBezTo>
                    <a:pt x="274" y="295"/>
                    <a:pt x="270" y="296"/>
                    <a:pt x="270" y="299"/>
                  </a:cubicBezTo>
                  <a:cubicBezTo>
                    <a:pt x="270" y="300"/>
                    <a:pt x="270" y="300"/>
                    <a:pt x="271" y="300"/>
                  </a:cubicBezTo>
                  <a:cubicBezTo>
                    <a:pt x="272" y="302"/>
                    <a:pt x="273" y="304"/>
                    <a:pt x="274" y="305"/>
                  </a:cubicBezTo>
                  <a:close/>
                  <a:moveTo>
                    <a:pt x="265" y="283"/>
                  </a:moveTo>
                  <a:cubicBezTo>
                    <a:pt x="265" y="284"/>
                    <a:pt x="266" y="285"/>
                    <a:pt x="267" y="285"/>
                  </a:cubicBezTo>
                  <a:cubicBezTo>
                    <a:pt x="269" y="286"/>
                    <a:pt x="271" y="285"/>
                    <a:pt x="271" y="283"/>
                  </a:cubicBezTo>
                  <a:cubicBezTo>
                    <a:pt x="271" y="281"/>
                    <a:pt x="271" y="279"/>
                    <a:pt x="271" y="278"/>
                  </a:cubicBezTo>
                  <a:cubicBezTo>
                    <a:pt x="271" y="277"/>
                    <a:pt x="271" y="276"/>
                    <a:pt x="270" y="275"/>
                  </a:cubicBezTo>
                  <a:cubicBezTo>
                    <a:pt x="269" y="273"/>
                    <a:pt x="266" y="274"/>
                    <a:pt x="266" y="276"/>
                  </a:cubicBezTo>
                  <a:cubicBezTo>
                    <a:pt x="265" y="278"/>
                    <a:pt x="265" y="281"/>
                    <a:pt x="265" y="283"/>
                  </a:cubicBezTo>
                  <a:close/>
                  <a:moveTo>
                    <a:pt x="274" y="260"/>
                  </a:moveTo>
                  <a:cubicBezTo>
                    <a:pt x="273" y="261"/>
                    <a:pt x="273" y="261"/>
                    <a:pt x="273" y="262"/>
                  </a:cubicBezTo>
                  <a:cubicBezTo>
                    <a:pt x="273" y="265"/>
                    <a:pt x="277" y="266"/>
                    <a:pt x="278" y="264"/>
                  </a:cubicBezTo>
                  <a:cubicBezTo>
                    <a:pt x="279" y="262"/>
                    <a:pt x="281" y="261"/>
                    <a:pt x="282" y="260"/>
                  </a:cubicBezTo>
                  <a:cubicBezTo>
                    <a:pt x="283" y="259"/>
                    <a:pt x="283" y="258"/>
                    <a:pt x="283" y="257"/>
                  </a:cubicBezTo>
                  <a:cubicBezTo>
                    <a:pt x="282" y="255"/>
                    <a:pt x="280" y="254"/>
                    <a:pt x="278" y="256"/>
                  </a:cubicBezTo>
                  <a:cubicBezTo>
                    <a:pt x="277" y="257"/>
                    <a:pt x="275" y="258"/>
                    <a:pt x="274" y="260"/>
                  </a:cubicBezTo>
                  <a:close/>
                  <a:moveTo>
                    <a:pt x="293" y="246"/>
                  </a:moveTo>
                  <a:cubicBezTo>
                    <a:pt x="290" y="247"/>
                    <a:pt x="291" y="251"/>
                    <a:pt x="294" y="251"/>
                  </a:cubicBezTo>
                  <a:cubicBezTo>
                    <a:pt x="295" y="251"/>
                    <a:pt x="295" y="251"/>
                    <a:pt x="295" y="251"/>
                  </a:cubicBezTo>
                  <a:cubicBezTo>
                    <a:pt x="297" y="250"/>
                    <a:pt x="299" y="249"/>
                    <a:pt x="300" y="249"/>
                  </a:cubicBezTo>
                  <a:cubicBezTo>
                    <a:pt x="303" y="248"/>
                    <a:pt x="303" y="244"/>
                    <a:pt x="300" y="243"/>
                  </a:cubicBezTo>
                  <a:cubicBezTo>
                    <a:pt x="299" y="243"/>
                    <a:pt x="299" y="243"/>
                    <a:pt x="299" y="243"/>
                  </a:cubicBezTo>
                  <a:cubicBezTo>
                    <a:pt x="297" y="244"/>
                    <a:pt x="295" y="245"/>
                    <a:pt x="293" y="246"/>
                  </a:cubicBezTo>
                  <a:close/>
                  <a:moveTo>
                    <a:pt x="317" y="245"/>
                  </a:moveTo>
                  <a:cubicBezTo>
                    <a:pt x="314" y="244"/>
                    <a:pt x="312" y="248"/>
                    <a:pt x="314" y="250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7" y="251"/>
                    <a:pt x="319" y="252"/>
                    <a:pt x="320" y="252"/>
                  </a:cubicBezTo>
                  <a:cubicBezTo>
                    <a:pt x="321" y="253"/>
                    <a:pt x="322" y="253"/>
                    <a:pt x="322" y="253"/>
                  </a:cubicBezTo>
                  <a:cubicBezTo>
                    <a:pt x="325" y="252"/>
                    <a:pt x="325" y="248"/>
                    <a:pt x="323" y="247"/>
                  </a:cubicBezTo>
                  <a:cubicBezTo>
                    <a:pt x="321" y="246"/>
                    <a:pt x="319" y="246"/>
                    <a:pt x="317" y="245"/>
                  </a:cubicBezTo>
                  <a:close/>
                  <a:moveTo>
                    <a:pt x="337" y="258"/>
                  </a:moveTo>
                  <a:cubicBezTo>
                    <a:pt x="335" y="256"/>
                    <a:pt x="331" y="258"/>
                    <a:pt x="332" y="261"/>
                  </a:cubicBezTo>
                  <a:cubicBezTo>
                    <a:pt x="332" y="261"/>
                    <a:pt x="333" y="262"/>
                    <a:pt x="333" y="262"/>
                  </a:cubicBezTo>
                  <a:cubicBezTo>
                    <a:pt x="334" y="263"/>
                    <a:pt x="335" y="265"/>
                    <a:pt x="335" y="266"/>
                  </a:cubicBezTo>
                  <a:cubicBezTo>
                    <a:pt x="337" y="269"/>
                    <a:pt x="341" y="268"/>
                    <a:pt x="341" y="265"/>
                  </a:cubicBezTo>
                  <a:cubicBezTo>
                    <a:pt x="341" y="264"/>
                    <a:pt x="341" y="264"/>
                    <a:pt x="341" y="264"/>
                  </a:cubicBezTo>
                  <a:cubicBezTo>
                    <a:pt x="340" y="262"/>
                    <a:pt x="339" y="260"/>
                    <a:pt x="337" y="258"/>
                  </a:cubicBezTo>
                  <a:close/>
                  <a:moveTo>
                    <a:pt x="342" y="282"/>
                  </a:moveTo>
                  <a:cubicBezTo>
                    <a:pt x="342" y="279"/>
                    <a:pt x="338" y="277"/>
                    <a:pt x="336" y="280"/>
                  </a:cubicBezTo>
                  <a:cubicBezTo>
                    <a:pt x="336" y="280"/>
                    <a:pt x="336" y="280"/>
                    <a:pt x="336" y="281"/>
                  </a:cubicBezTo>
                  <a:cubicBezTo>
                    <a:pt x="336" y="282"/>
                    <a:pt x="335" y="284"/>
                    <a:pt x="334" y="286"/>
                  </a:cubicBezTo>
                  <a:cubicBezTo>
                    <a:pt x="333" y="288"/>
                    <a:pt x="335" y="291"/>
                    <a:pt x="338" y="289"/>
                  </a:cubicBezTo>
                  <a:cubicBezTo>
                    <a:pt x="338" y="289"/>
                    <a:pt x="339" y="289"/>
                    <a:pt x="339" y="288"/>
                  </a:cubicBezTo>
                  <a:cubicBezTo>
                    <a:pt x="340" y="286"/>
                    <a:pt x="341" y="284"/>
                    <a:pt x="342" y="282"/>
                  </a:cubicBezTo>
                  <a:close/>
                  <a:moveTo>
                    <a:pt x="339" y="288"/>
                  </a:moveTo>
                  <a:cubicBezTo>
                    <a:pt x="334" y="286"/>
                    <a:pt x="334" y="286"/>
                    <a:pt x="334" y="286"/>
                  </a:cubicBezTo>
                  <a:cubicBezTo>
                    <a:pt x="339" y="288"/>
                    <a:pt x="339" y="288"/>
                    <a:pt x="339" y="288"/>
                  </a:cubicBezTo>
                  <a:close/>
                  <a:moveTo>
                    <a:pt x="328" y="303"/>
                  </a:moveTo>
                  <a:cubicBezTo>
                    <a:pt x="331" y="300"/>
                    <a:pt x="328" y="297"/>
                    <a:pt x="325" y="298"/>
                  </a:cubicBezTo>
                  <a:cubicBezTo>
                    <a:pt x="325" y="298"/>
                    <a:pt x="325" y="298"/>
                    <a:pt x="324" y="299"/>
                  </a:cubicBezTo>
                  <a:cubicBezTo>
                    <a:pt x="323" y="300"/>
                    <a:pt x="322" y="301"/>
                    <a:pt x="320" y="302"/>
                  </a:cubicBezTo>
                  <a:cubicBezTo>
                    <a:pt x="319" y="303"/>
                    <a:pt x="319" y="305"/>
                    <a:pt x="320" y="306"/>
                  </a:cubicBezTo>
                  <a:cubicBezTo>
                    <a:pt x="321" y="307"/>
                    <a:pt x="323" y="308"/>
                    <a:pt x="324" y="307"/>
                  </a:cubicBezTo>
                  <a:cubicBezTo>
                    <a:pt x="326" y="305"/>
                    <a:pt x="327" y="304"/>
                    <a:pt x="328" y="303"/>
                  </a:cubicBezTo>
                  <a:close/>
                  <a:moveTo>
                    <a:pt x="310" y="317"/>
                  </a:moveTo>
                  <a:cubicBezTo>
                    <a:pt x="313" y="315"/>
                    <a:pt x="311" y="311"/>
                    <a:pt x="308" y="312"/>
                  </a:cubicBezTo>
                  <a:cubicBezTo>
                    <a:pt x="308" y="312"/>
                    <a:pt x="307" y="312"/>
                    <a:pt x="307" y="312"/>
                  </a:cubicBezTo>
                  <a:cubicBezTo>
                    <a:pt x="305" y="313"/>
                    <a:pt x="304" y="314"/>
                    <a:pt x="302" y="315"/>
                  </a:cubicBezTo>
                  <a:cubicBezTo>
                    <a:pt x="300" y="316"/>
                    <a:pt x="300" y="319"/>
                    <a:pt x="303" y="320"/>
                  </a:cubicBezTo>
                  <a:cubicBezTo>
                    <a:pt x="303" y="320"/>
                    <a:pt x="304" y="320"/>
                    <a:pt x="305" y="320"/>
                  </a:cubicBezTo>
                  <a:cubicBezTo>
                    <a:pt x="307" y="319"/>
                    <a:pt x="308" y="318"/>
                    <a:pt x="310" y="317"/>
                  </a:cubicBezTo>
                  <a:close/>
                  <a:moveTo>
                    <a:pt x="267" y="334"/>
                  </a:moveTo>
                  <a:cubicBezTo>
                    <a:pt x="269" y="334"/>
                    <a:pt x="270" y="331"/>
                    <a:pt x="268" y="329"/>
                  </a:cubicBezTo>
                  <a:cubicBezTo>
                    <a:pt x="267" y="329"/>
                    <a:pt x="266" y="329"/>
                    <a:pt x="266" y="329"/>
                  </a:cubicBezTo>
                  <a:cubicBezTo>
                    <a:pt x="264" y="329"/>
                    <a:pt x="262" y="330"/>
                    <a:pt x="260" y="330"/>
                  </a:cubicBezTo>
                  <a:cubicBezTo>
                    <a:pt x="257" y="331"/>
                    <a:pt x="257" y="335"/>
                    <a:pt x="260" y="336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63" y="335"/>
                    <a:pt x="265" y="335"/>
                    <a:pt x="267" y="334"/>
                  </a:cubicBezTo>
                  <a:close/>
                  <a:moveTo>
                    <a:pt x="244" y="339"/>
                  </a:moveTo>
                  <a:cubicBezTo>
                    <a:pt x="247" y="338"/>
                    <a:pt x="248" y="334"/>
                    <a:pt x="245" y="333"/>
                  </a:cubicBezTo>
                  <a:cubicBezTo>
                    <a:pt x="244" y="333"/>
                    <a:pt x="244" y="333"/>
                    <a:pt x="243" y="333"/>
                  </a:cubicBezTo>
                  <a:cubicBezTo>
                    <a:pt x="241" y="333"/>
                    <a:pt x="240" y="334"/>
                    <a:pt x="238" y="334"/>
                  </a:cubicBezTo>
                  <a:cubicBezTo>
                    <a:pt x="235" y="334"/>
                    <a:pt x="234" y="339"/>
                    <a:pt x="237" y="339"/>
                  </a:cubicBezTo>
                  <a:cubicBezTo>
                    <a:pt x="238" y="339"/>
                    <a:pt x="238" y="339"/>
                    <a:pt x="238" y="339"/>
                  </a:cubicBezTo>
                  <a:cubicBezTo>
                    <a:pt x="240" y="339"/>
                    <a:pt x="242" y="339"/>
                    <a:pt x="244" y="339"/>
                  </a:cubicBezTo>
                  <a:close/>
                  <a:moveTo>
                    <a:pt x="221" y="341"/>
                  </a:moveTo>
                  <a:cubicBezTo>
                    <a:pt x="224" y="341"/>
                    <a:pt x="225" y="336"/>
                    <a:pt x="222" y="335"/>
                  </a:cubicBezTo>
                  <a:cubicBezTo>
                    <a:pt x="222" y="335"/>
                    <a:pt x="221" y="335"/>
                    <a:pt x="221" y="335"/>
                  </a:cubicBezTo>
                  <a:cubicBezTo>
                    <a:pt x="219" y="335"/>
                    <a:pt x="217" y="335"/>
                    <a:pt x="215" y="335"/>
                  </a:cubicBezTo>
                  <a:cubicBezTo>
                    <a:pt x="214" y="335"/>
                    <a:pt x="213" y="336"/>
                    <a:pt x="213" y="337"/>
                  </a:cubicBezTo>
                  <a:cubicBezTo>
                    <a:pt x="212" y="339"/>
                    <a:pt x="213" y="341"/>
                    <a:pt x="215" y="341"/>
                  </a:cubicBezTo>
                  <a:cubicBezTo>
                    <a:pt x="217" y="341"/>
                    <a:pt x="219" y="341"/>
                    <a:pt x="221" y="341"/>
                  </a:cubicBezTo>
                  <a:close/>
                  <a:moveTo>
                    <a:pt x="198" y="340"/>
                  </a:moveTo>
                  <a:cubicBezTo>
                    <a:pt x="201" y="341"/>
                    <a:pt x="202" y="336"/>
                    <a:pt x="199" y="335"/>
                  </a:cubicBezTo>
                  <a:cubicBezTo>
                    <a:pt x="199" y="335"/>
                    <a:pt x="199" y="335"/>
                    <a:pt x="198" y="335"/>
                  </a:cubicBezTo>
                  <a:cubicBezTo>
                    <a:pt x="196" y="335"/>
                    <a:pt x="195" y="334"/>
                    <a:pt x="193" y="334"/>
                  </a:cubicBezTo>
                  <a:cubicBezTo>
                    <a:pt x="192" y="334"/>
                    <a:pt x="191" y="334"/>
                    <a:pt x="191" y="335"/>
                  </a:cubicBezTo>
                  <a:cubicBezTo>
                    <a:pt x="189" y="336"/>
                    <a:pt x="189" y="340"/>
                    <a:pt x="192" y="340"/>
                  </a:cubicBezTo>
                  <a:cubicBezTo>
                    <a:pt x="194" y="340"/>
                    <a:pt x="196" y="340"/>
                    <a:pt x="198" y="340"/>
                  </a:cubicBezTo>
                  <a:close/>
                  <a:moveTo>
                    <a:pt x="175" y="338"/>
                  </a:moveTo>
                  <a:cubicBezTo>
                    <a:pt x="178" y="338"/>
                    <a:pt x="180" y="334"/>
                    <a:pt x="177" y="333"/>
                  </a:cubicBezTo>
                  <a:cubicBezTo>
                    <a:pt x="177" y="333"/>
                    <a:pt x="176" y="332"/>
                    <a:pt x="176" y="332"/>
                  </a:cubicBezTo>
                  <a:cubicBezTo>
                    <a:pt x="174" y="332"/>
                    <a:pt x="172" y="332"/>
                    <a:pt x="170" y="331"/>
                  </a:cubicBezTo>
                  <a:cubicBezTo>
                    <a:pt x="169" y="331"/>
                    <a:pt x="168" y="332"/>
                    <a:pt x="167" y="333"/>
                  </a:cubicBezTo>
                  <a:cubicBezTo>
                    <a:pt x="166" y="335"/>
                    <a:pt x="167" y="337"/>
                    <a:pt x="169" y="337"/>
                  </a:cubicBezTo>
                  <a:cubicBezTo>
                    <a:pt x="171" y="337"/>
                    <a:pt x="173" y="338"/>
                    <a:pt x="175" y="338"/>
                  </a:cubicBezTo>
                  <a:close/>
                  <a:moveTo>
                    <a:pt x="152" y="333"/>
                  </a:moveTo>
                  <a:cubicBezTo>
                    <a:pt x="154" y="334"/>
                    <a:pt x="155" y="333"/>
                    <a:pt x="155" y="332"/>
                  </a:cubicBezTo>
                  <a:cubicBezTo>
                    <a:pt x="156" y="330"/>
                    <a:pt x="156" y="328"/>
                    <a:pt x="154" y="328"/>
                  </a:cubicBezTo>
                  <a:cubicBezTo>
                    <a:pt x="152" y="327"/>
                    <a:pt x="150" y="327"/>
                    <a:pt x="148" y="326"/>
                  </a:cubicBezTo>
                  <a:cubicBezTo>
                    <a:pt x="147" y="326"/>
                    <a:pt x="146" y="327"/>
                    <a:pt x="145" y="327"/>
                  </a:cubicBezTo>
                  <a:cubicBezTo>
                    <a:pt x="144" y="329"/>
                    <a:pt x="145" y="331"/>
                    <a:pt x="147" y="332"/>
                  </a:cubicBezTo>
                  <a:cubicBezTo>
                    <a:pt x="149" y="332"/>
                    <a:pt x="150" y="333"/>
                    <a:pt x="152" y="333"/>
                  </a:cubicBezTo>
                  <a:close/>
                  <a:moveTo>
                    <a:pt x="130" y="327"/>
                  </a:moveTo>
                  <a:cubicBezTo>
                    <a:pt x="133" y="328"/>
                    <a:pt x="135" y="324"/>
                    <a:pt x="133" y="322"/>
                  </a:cubicBezTo>
                  <a:cubicBezTo>
                    <a:pt x="133" y="322"/>
                    <a:pt x="133" y="321"/>
                    <a:pt x="132" y="321"/>
                  </a:cubicBezTo>
                  <a:cubicBezTo>
                    <a:pt x="130" y="321"/>
                    <a:pt x="129" y="320"/>
                    <a:pt x="127" y="319"/>
                  </a:cubicBezTo>
                  <a:cubicBezTo>
                    <a:pt x="126" y="319"/>
                    <a:pt x="125" y="319"/>
                    <a:pt x="124" y="320"/>
                  </a:cubicBezTo>
                  <a:cubicBezTo>
                    <a:pt x="122" y="322"/>
                    <a:pt x="123" y="324"/>
                    <a:pt x="125" y="325"/>
                  </a:cubicBezTo>
                  <a:cubicBezTo>
                    <a:pt x="127" y="325"/>
                    <a:pt x="128" y="326"/>
                    <a:pt x="130" y="327"/>
                  </a:cubicBezTo>
                  <a:close/>
                  <a:moveTo>
                    <a:pt x="109" y="318"/>
                  </a:moveTo>
                  <a:cubicBezTo>
                    <a:pt x="110" y="318"/>
                    <a:pt x="111" y="318"/>
                    <a:pt x="112" y="317"/>
                  </a:cubicBezTo>
                  <a:cubicBezTo>
                    <a:pt x="113" y="316"/>
                    <a:pt x="113" y="313"/>
                    <a:pt x="111" y="313"/>
                  </a:cubicBezTo>
                  <a:cubicBezTo>
                    <a:pt x="110" y="312"/>
                    <a:pt x="108" y="311"/>
                    <a:pt x="106" y="310"/>
                  </a:cubicBezTo>
                  <a:cubicBezTo>
                    <a:pt x="103" y="309"/>
                    <a:pt x="101" y="312"/>
                    <a:pt x="103" y="315"/>
                  </a:cubicBezTo>
                  <a:cubicBezTo>
                    <a:pt x="103" y="315"/>
                    <a:pt x="103" y="315"/>
                    <a:pt x="104" y="315"/>
                  </a:cubicBezTo>
                  <a:cubicBezTo>
                    <a:pt x="105" y="316"/>
                    <a:pt x="107" y="317"/>
                    <a:pt x="109" y="318"/>
                  </a:cubicBezTo>
                  <a:close/>
                  <a:moveTo>
                    <a:pt x="88" y="307"/>
                  </a:moveTo>
                  <a:cubicBezTo>
                    <a:pt x="91" y="308"/>
                    <a:pt x="94" y="305"/>
                    <a:pt x="92" y="303"/>
                  </a:cubicBezTo>
                  <a:cubicBezTo>
                    <a:pt x="92" y="302"/>
                    <a:pt x="92" y="302"/>
                    <a:pt x="91" y="302"/>
                  </a:cubicBezTo>
                  <a:cubicBezTo>
                    <a:pt x="90" y="301"/>
                    <a:pt x="88" y="300"/>
                    <a:pt x="87" y="299"/>
                  </a:cubicBezTo>
                  <a:cubicBezTo>
                    <a:pt x="86" y="298"/>
                    <a:pt x="84" y="298"/>
                    <a:pt x="83" y="299"/>
                  </a:cubicBezTo>
                  <a:cubicBezTo>
                    <a:pt x="82" y="300"/>
                    <a:pt x="82" y="303"/>
                    <a:pt x="84" y="304"/>
                  </a:cubicBezTo>
                  <a:cubicBezTo>
                    <a:pt x="85" y="305"/>
                    <a:pt x="87" y="306"/>
                    <a:pt x="88" y="307"/>
                  </a:cubicBezTo>
                  <a:close/>
                  <a:moveTo>
                    <a:pt x="69" y="294"/>
                  </a:moveTo>
                  <a:cubicBezTo>
                    <a:pt x="72" y="296"/>
                    <a:pt x="75" y="293"/>
                    <a:pt x="74" y="290"/>
                  </a:cubicBezTo>
                  <a:cubicBezTo>
                    <a:pt x="73" y="290"/>
                    <a:pt x="73" y="290"/>
                    <a:pt x="73" y="289"/>
                  </a:cubicBezTo>
                  <a:cubicBezTo>
                    <a:pt x="71" y="288"/>
                    <a:pt x="70" y="287"/>
                    <a:pt x="68" y="286"/>
                  </a:cubicBezTo>
                  <a:cubicBezTo>
                    <a:pt x="66" y="284"/>
                    <a:pt x="63" y="287"/>
                    <a:pt x="64" y="289"/>
                  </a:cubicBezTo>
                  <a:cubicBezTo>
                    <a:pt x="64" y="290"/>
                    <a:pt x="65" y="290"/>
                    <a:pt x="65" y="290"/>
                  </a:cubicBezTo>
                  <a:cubicBezTo>
                    <a:pt x="66" y="291"/>
                    <a:pt x="68" y="293"/>
                    <a:pt x="69" y="294"/>
                  </a:cubicBezTo>
                  <a:close/>
                  <a:moveTo>
                    <a:pt x="52" y="279"/>
                  </a:moveTo>
                  <a:cubicBezTo>
                    <a:pt x="52" y="279"/>
                    <a:pt x="53" y="280"/>
                    <a:pt x="54" y="280"/>
                  </a:cubicBezTo>
                  <a:cubicBezTo>
                    <a:pt x="57" y="279"/>
                    <a:pt x="57" y="276"/>
                    <a:pt x="56" y="275"/>
                  </a:cubicBezTo>
                  <a:cubicBezTo>
                    <a:pt x="54" y="273"/>
                    <a:pt x="53" y="272"/>
                    <a:pt x="52" y="271"/>
                  </a:cubicBezTo>
                  <a:cubicBezTo>
                    <a:pt x="49" y="269"/>
                    <a:pt x="46" y="271"/>
                    <a:pt x="47" y="274"/>
                  </a:cubicBezTo>
                  <a:cubicBezTo>
                    <a:pt x="47" y="274"/>
                    <a:pt x="47" y="274"/>
                    <a:pt x="48" y="275"/>
                  </a:cubicBezTo>
                  <a:cubicBezTo>
                    <a:pt x="49" y="276"/>
                    <a:pt x="50" y="277"/>
                    <a:pt x="52" y="279"/>
                  </a:cubicBezTo>
                  <a:close/>
                  <a:moveTo>
                    <a:pt x="36" y="262"/>
                  </a:moveTo>
                  <a:cubicBezTo>
                    <a:pt x="36" y="263"/>
                    <a:pt x="38" y="263"/>
                    <a:pt x="39" y="263"/>
                  </a:cubicBezTo>
                  <a:cubicBezTo>
                    <a:pt x="41" y="262"/>
                    <a:pt x="41" y="260"/>
                    <a:pt x="40" y="258"/>
                  </a:cubicBezTo>
                  <a:cubicBezTo>
                    <a:pt x="39" y="257"/>
                    <a:pt x="38" y="255"/>
                    <a:pt x="36" y="254"/>
                  </a:cubicBezTo>
                  <a:cubicBezTo>
                    <a:pt x="34" y="252"/>
                    <a:pt x="30" y="254"/>
                    <a:pt x="32" y="257"/>
                  </a:cubicBezTo>
                  <a:cubicBezTo>
                    <a:pt x="32" y="257"/>
                    <a:pt x="32" y="257"/>
                    <a:pt x="32" y="258"/>
                  </a:cubicBezTo>
                  <a:cubicBezTo>
                    <a:pt x="33" y="259"/>
                    <a:pt x="34" y="261"/>
                    <a:pt x="36" y="262"/>
                  </a:cubicBezTo>
                  <a:close/>
                  <a:moveTo>
                    <a:pt x="21" y="244"/>
                  </a:moveTo>
                  <a:cubicBezTo>
                    <a:pt x="23" y="246"/>
                    <a:pt x="27" y="245"/>
                    <a:pt x="27" y="241"/>
                  </a:cubicBezTo>
                  <a:cubicBezTo>
                    <a:pt x="27" y="241"/>
                    <a:pt x="26" y="241"/>
                    <a:pt x="26" y="241"/>
                  </a:cubicBezTo>
                  <a:cubicBezTo>
                    <a:pt x="26" y="240"/>
                    <a:pt x="25" y="239"/>
                    <a:pt x="24" y="237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22" y="233"/>
                    <a:pt x="17" y="235"/>
                    <a:pt x="18" y="238"/>
                  </a:cubicBezTo>
                  <a:cubicBezTo>
                    <a:pt x="18" y="238"/>
                    <a:pt x="18" y="238"/>
                    <a:pt x="18" y="23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1" y="244"/>
                    <a:pt x="21" y="244"/>
                    <a:pt x="21" y="244"/>
                  </a:cubicBezTo>
                  <a:close/>
                  <a:moveTo>
                    <a:pt x="10" y="223"/>
                  </a:moveTo>
                  <a:cubicBezTo>
                    <a:pt x="11" y="224"/>
                    <a:pt x="11" y="224"/>
                    <a:pt x="11" y="224"/>
                  </a:cubicBezTo>
                  <a:cubicBezTo>
                    <a:pt x="14" y="226"/>
                    <a:pt x="17" y="224"/>
                    <a:pt x="16" y="221"/>
                  </a:cubicBezTo>
                  <a:cubicBezTo>
                    <a:pt x="15" y="219"/>
                    <a:pt x="14" y="217"/>
                    <a:pt x="14" y="216"/>
                  </a:cubicBezTo>
                  <a:cubicBezTo>
                    <a:pt x="13" y="213"/>
                    <a:pt x="9" y="213"/>
                    <a:pt x="8" y="216"/>
                  </a:cubicBezTo>
                  <a:cubicBezTo>
                    <a:pt x="8" y="217"/>
                    <a:pt x="8" y="217"/>
                    <a:pt x="8" y="21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21"/>
                    <a:pt x="10" y="222"/>
                    <a:pt x="10" y="223"/>
                  </a:cubicBezTo>
                  <a:close/>
                  <a:moveTo>
                    <a:pt x="3" y="201"/>
                  </a:moveTo>
                  <a:cubicBezTo>
                    <a:pt x="4" y="202"/>
                    <a:pt x="4" y="203"/>
                    <a:pt x="6" y="203"/>
                  </a:cubicBezTo>
                  <a:cubicBezTo>
                    <a:pt x="8" y="204"/>
                    <a:pt x="9" y="202"/>
                    <a:pt x="9" y="200"/>
                  </a:cubicBezTo>
                  <a:cubicBezTo>
                    <a:pt x="9" y="198"/>
                    <a:pt x="8" y="196"/>
                    <a:pt x="8" y="194"/>
                  </a:cubicBezTo>
                  <a:cubicBezTo>
                    <a:pt x="8" y="193"/>
                    <a:pt x="7" y="192"/>
                    <a:pt x="6" y="192"/>
                  </a:cubicBezTo>
                  <a:cubicBezTo>
                    <a:pt x="4" y="191"/>
                    <a:pt x="2" y="193"/>
                    <a:pt x="2" y="195"/>
                  </a:cubicBezTo>
                  <a:cubicBezTo>
                    <a:pt x="3" y="197"/>
                    <a:pt x="3" y="199"/>
                    <a:pt x="3" y="201"/>
                  </a:cubicBezTo>
                  <a:close/>
                  <a:moveTo>
                    <a:pt x="0" y="178"/>
                  </a:moveTo>
                  <a:cubicBezTo>
                    <a:pt x="0" y="179"/>
                    <a:pt x="1" y="180"/>
                    <a:pt x="1" y="180"/>
                  </a:cubicBezTo>
                  <a:cubicBezTo>
                    <a:pt x="3" y="181"/>
                    <a:pt x="6" y="180"/>
                    <a:pt x="6" y="177"/>
                  </a:cubicBezTo>
                  <a:cubicBezTo>
                    <a:pt x="6" y="176"/>
                    <a:pt x="5" y="174"/>
                    <a:pt x="5" y="172"/>
                  </a:cubicBezTo>
                  <a:cubicBezTo>
                    <a:pt x="5" y="169"/>
                    <a:pt x="1" y="168"/>
                    <a:pt x="0" y="171"/>
                  </a:cubicBezTo>
                  <a:cubicBezTo>
                    <a:pt x="0" y="171"/>
                    <a:pt x="0" y="172"/>
                    <a:pt x="0" y="172"/>
                  </a:cubicBezTo>
                  <a:cubicBezTo>
                    <a:pt x="0" y="174"/>
                    <a:pt x="0" y="176"/>
                    <a:pt x="0" y="178"/>
                  </a:cubicBezTo>
                  <a:close/>
                  <a:moveTo>
                    <a:pt x="0" y="155"/>
                  </a:moveTo>
                  <a:cubicBezTo>
                    <a:pt x="0" y="157"/>
                    <a:pt x="3" y="159"/>
                    <a:pt x="5" y="157"/>
                  </a:cubicBezTo>
                  <a:cubicBezTo>
                    <a:pt x="5" y="156"/>
                    <a:pt x="6" y="156"/>
                    <a:pt x="6" y="155"/>
                  </a:cubicBezTo>
                  <a:cubicBezTo>
                    <a:pt x="6" y="153"/>
                    <a:pt x="6" y="151"/>
                    <a:pt x="6" y="149"/>
                  </a:cubicBezTo>
                  <a:cubicBezTo>
                    <a:pt x="6" y="146"/>
                    <a:pt x="2" y="145"/>
                    <a:pt x="1" y="148"/>
                  </a:cubicBezTo>
                  <a:cubicBezTo>
                    <a:pt x="0" y="148"/>
                    <a:pt x="0" y="149"/>
                    <a:pt x="0" y="149"/>
                  </a:cubicBezTo>
                  <a:cubicBezTo>
                    <a:pt x="0" y="151"/>
                    <a:pt x="0" y="153"/>
                    <a:pt x="0" y="155"/>
                  </a:cubicBezTo>
                  <a:close/>
                  <a:moveTo>
                    <a:pt x="0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0" y="149"/>
                    <a:pt x="0" y="149"/>
                    <a:pt x="0" y="149"/>
                  </a:cubicBezTo>
                  <a:close/>
                  <a:moveTo>
                    <a:pt x="3" y="132"/>
                  </a:moveTo>
                  <a:cubicBezTo>
                    <a:pt x="2" y="135"/>
                    <a:pt x="7" y="136"/>
                    <a:pt x="8" y="133"/>
                  </a:cubicBezTo>
                  <a:cubicBezTo>
                    <a:pt x="8" y="133"/>
                    <a:pt x="8" y="133"/>
                    <a:pt x="9" y="133"/>
                  </a:cubicBezTo>
                  <a:cubicBezTo>
                    <a:pt x="9" y="131"/>
                    <a:pt x="9" y="129"/>
                    <a:pt x="10" y="127"/>
                  </a:cubicBezTo>
                  <a:cubicBezTo>
                    <a:pt x="10" y="124"/>
                    <a:pt x="6" y="122"/>
                    <a:pt x="5" y="125"/>
                  </a:cubicBezTo>
                  <a:cubicBezTo>
                    <a:pt x="4" y="125"/>
                    <a:pt x="4" y="126"/>
                    <a:pt x="4" y="126"/>
                  </a:cubicBezTo>
                  <a:cubicBezTo>
                    <a:pt x="4" y="128"/>
                    <a:pt x="3" y="130"/>
                    <a:pt x="3" y="132"/>
                  </a:cubicBezTo>
                  <a:close/>
                  <a:moveTo>
                    <a:pt x="9" y="109"/>
                  </a:moveTo>
                  <a:cubicBezTo>
                    <a:pt x="8" y="112"/>
                    <a:pt x="11" y="114"/>
                    <a:pt x="13" y="113"/>
                  </a:cubicBezTo>
                  <a:cubicBezTo>
                    <a:pt x="14" y="112"/>
                    <a:pt x="14" y="112"/>
                    <a:pt x="14" y="111"/>
                  </a:cubicBezTo>
                  <a:cubicBezTo>
                    <a:pt x="15" y="109"/>
                    <a:pt x="16" y="107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6" y="101"/>
                    <a:pt x="12" y="101"/>
                    <a:pt x="11" y="104"/>
                  </a:cubicBezTo>
                  <a:cubicBezTo>
                    <a:pt x="10" y="106"/>
                    <a:pt x="10" y="107"/>
                    <a:pt x="9" y="109"/>
                  </a:cubicBezTo>
                  <a:close/>
                  <a:moveTo>
                    <a:pt x="18" y="88"/>
                  </a:moveTo>
                  <a:cubicBezTo>
                    <a:pt x="17" y="90"/>
                    <a:pt x="19" y="92"/>
                    <a:pt x="21" y="92"/>
                  </a:cubicBezTo>
                  <a:cubicBezTo>
                    <a:pt x="22" y="91"/>
                    <a:pt x="23" y="91"/>
                    <a:pt x="23" y="90"/>
                  </a:cubicBezTo>
                  <a:cubicBezTo>
                    <a:pt x="24" y="89"/>
                    <a:pt x="25" y="87"/>
                    <a:pt x="25" y="85"/>
                  </a:cubicBezTo>
                  <a:cubicBezTo>
                    <a:pt x="27" y="83"/>
                    <a:pt x="24" y="80"/>
                    <a:pt x="21" y="82"/>
                  </a:cubicBezTo>
                  <a:cubicBezTo>
                    <a:pt x="21" y="82"/>
                    <a:pt x="21" y="82"/>
                    <a:pt x="20" y="83"/>
                  </a:cubicBezTo>
                  <a:cubicBezTo>
                    <a:pt x="20" y="84"/>
                    <a:pt x="19" y="86"/>
                    <a:pt x="18" y="88"/>
                  </a:cubicBezTo>
                  <a:close/>
                  <a:moveTo>
                    <a:pt x="30" y="68"/>
                  </a:moveTo>
                  <a:cubicBezTo>
                    <a:pt x="28" y="70"/>
                    <a:pt x="31" y="74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5" y="69"/>
                    <a:pt x="36" y="68"/>
                    <a:pt x="37" y="66"/>
                  </a:cubicBezTo>
                  <a:cubicBezTo>
                    <a:pt x="39" y="64"/>
                    <a:pt x="37" y="61"/>
                    <a:pt x="35" y="62"/>
                  </a:cubicBezTo>
                  <a:cubicBezTo>
                    <a:pt x="34" y="62"/>
                    <a:pt x="33" y="62"/>
                    <a:pt x="33" y="63"/>
                  </a:cubicBezTo>
                  <a:cubicBezTo>
                    <a:pt x="32" y="64"/>
                    <a:pt x="31" y="66"/>
                    <a:pt x="30" y="68"/>
                  </a:cubicBezTo>
                  <a:close/>
                  <a:moveTo>
                    <a:pt x="44" y="49"/>
                  </a:moveTo>
                  <a:cubicBezTo>
                    <a:pt x="43" y="50"/>
                    <a:pt x="43" y="51"/>
                    <a:pt x="43" y="52"/>
                  </a:cubicBezTo>
                  <a:cubicBezTo>
                    <a:pt x="43" y="54"/>
                    <a:pt x="46" y="55"/>
                    <a:pt x="48" y="53"/>
                  </a:cubicBezTo>
                  <a:cubicBezTo>
                    <a:pt x="49" y="53"/>
                    <a:pt x="49" y="52"/>
                    <a:pt x="50" y="51"/>
                  </a:cubicBezTo>
                  <a:cubicBezTo>
                    <a:pt x="51" y="51"/>
                    <a:pt x="51" y="50"/>
                    <a:pt x="52" y="49"/>
                  </a:cubicBezTo>
                  <a:cubicBezTo>
                    <a:pt x="53" y="48"/>
                    <a:pt x="53" y="47"/>
                    <a:pt x="53" y="46"/>
                  </a:cubicBezTo>
                  <a:cubicBezTo>
                    <a:pt x="52" y="44"/>
                    <a:pt x="49" y="44"/>
                    <a:pt x="48" y="45"/>
                  </a:cubicBezTo>
                  <a:cubicBezTo>
                    <a:pt x="47" y="46"/>
                    <a:pt x="47" y="47"/>
                    <a:pt x="46" y="47"/>
                  </a:cubicBezTo>
                  <a:cubicBezTo>
                    <a:pt x="45" y="48"/>
                    <a:pt x="45" y="49"/>
                    <a:pt x="44" y="49"/>
                  </a:cubicBezTo>
                  <a:close/>
                  <a:moveTo>
                    <a:pt x="61" y="34"/>
                  </a:moveTo>
                  <a:cubicBezTo>
                    <a:pt x="60" y="34"/>
                    <a:pt x="60" y="35"/>
                    <a:pt x="60" y="36"/>
                  </a:cubicBezTo>
                  <a:cubicBezTo>
                    <a:pt x="60" y="38"/>
                    <a:pt x="63" y="39"/>
                    <a:pt x="64" y="3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1" y="33"/>
                    <a:pt x="70" y="29"/>
                    <a:pt x="67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80" y="20"/>
                  </a:moveTo>
                  <a:cubicBezTo>
                    <a:pt x="77" y="22"/>
                    <a:pt x="79" y="26"/>
                    <a:pt x="82" y="26"/>
                  </a:cubicBezTo>
                  <a:cubicBezTo>
                    <a:pt x="82" y="26"/>
                    <a:pt x="83" y="26"/>
                    <a:pt x="83" y="25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2"/>
                    <a:pt x="89" y="21"/>
                    <a:pt x="89" y="20"/>
                  </a:cubicBezTo>
                  <a:cubicBezTo>
                    <a:pt x="89" y="18"/>
                    <a:pt x="87" y="17"/>
                    <a:pt x="85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0" y="20"/>
                    <a:pt x="80" y="20"/>
                    <a:pt x="80" y="20"/>
                  </a:cubicBezTo>
                  <a:close/>
                  <a:moveTo>
                    <a:pt x="101" y="11"/>
                  </a:moveTo>
                  <a:cubicBezTo>
                    <a:pt x="100" y="11"/>
                    <a:pt x="100" y="12"/>
                    <a:pt x="99" y="12"/>
                  </a:cubicBezTo>
                  <a:cubicBezTo>
                    <a:pt x="99" y="15"/>
                    <a:pt x="101" y="17"/>
                    <a:pt x="103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1" y="12"/>
                    <a:pt x="110" y="11"/>
                  </a:cubicBezTo>
                  <a:cubicBezTo>
                    <a:pt x="110" y="9"/>
                    <a:pt x="109" y="8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1" y="11"/>
                    <a:pt x="101" y="11"/>
                    <a:pt x="101" y="11"/>
                  </a:cubicBezTo>
                  <a:close/>
                  <a:moveTo>
                    <a:pt x="124" y="4"/>
                  </a:moveTo>
                  <a:cubicBezTo>
                    <a:pt x="120" y="5"/>
                    <a:pt x="121" y="9"/>
                    <a:pt x="124" y="10"/>
                  </a:cubicBezTo>
                  <a:cubicBezTo>
                    <a:pt x="124" y="10"/>
                    <a:pt x="124" y="10"/>
                    <a:pt x="125" y="1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8"/>
                    <a:pt x="132" y="8"/>
                    <a:pt x="133" y="6"/>
                  </a:cubicBezTo>
                  <a:cubicBezTo>
                    <a:pt x="133" y="4"/>
                    <a:pt x="131" y="2"/>
                    <a:pt x="129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2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32704" y="2936739"/>
              <a:ext cx="1282822" cy="1308238"/>
            </a:xfrm>
            <a:custGeom>
              <a:avLst/>
              <a:gdLst>
                <a:gd name="T0" fmla="*/ 136 w 404"/>
                <a:gd name="T1" fmla="*/ 6 h 412"/>
                <a:gd name="T2" fmla="*/ 401 w 404"/>
                <a:gd name="T3" fmla="*/ 406 h 412"/>
                <a:gd name="T4" fmla="*/ 378 w 404"/>
                <a:gd name="T5" fmla="*/ 407 h 412"/>
                <a:gd name="T6" fmla="*/ 374 w 404"/>
                <a:gd name="T7" fmla="*/ 406 h 412"/>
                <a:gd name="T8" fmla="*/ 349 w 404"/>
                <a:gd name="T9" fmla="*/ 394 h 412"/>
                <a:gd name="T10" fmla="*/ 334 w 404"/>
                <a:gd name="T11" fmla="*/ 386 h 412"/>
                <a:gd name="T12" fmla="*/ 334 w 404"/>
                <a:gd name="T13" fmla="*/ 392 h 412"/>
                <a:gd name="T14" fmla="*/ 308 w 404"/>
                <a:gd name="T15" fmla="*/ 377 h 412"/>
                <a:gd name="T16" fmla="*/ 298 w 404"/>
                <a:gd name="T17" fmla="*/ 364 h 412"/>
                <a:gd name="T18" fmla="*/ 294 w 404"/>
                <a:gd name="T19" fmla="*/ 368 h 412"/>
                <a:gd name="T20" fmla="*/ 274 w 404"/>
                <a:gd name="T21" fmla="*/ 349 h 412"/>
                <a:gd name="T22" fmla="*/ 259 w 404"/>
                <a:gd name="T23" fmla="*/ 329 h 412"/>
                <a:gd name="T24" fmla="*/ 249 w 404"/>
                <a:gd name="T25" fmla="*/ 308 h 412"/>
                <a:gd name="T26" fmla="*/ 242 w 404"/>
                <a:gd name="T27" fmla="*/ 286 h 412"/>
                <a:gd name="T28" fmla="*/ 240 w 404"/>
                <a:gd name="T29" fmla="*/ 263 h 412"/>
                <a:gd name="T30" fmla="*/ 243 w 404"/>
                <a:gd name="T31" fmla="*/ 239 h 412"/>
                <a:gd name="T32" fmla="*/ 258 w 404"/>
                <a:gd name="T33" fmla="*/ 220 h 412"/>
                <a:gd name="T34" fmla="*/ 280 w 404"/>
                <a:gd name="T35" fmla="*/ 229 h 412"/>
                <a:gd name="T36" fmla="*/ 295 w 404"/>
                <a:gd name="T37" fmla="*/ 242 h 412"/>
                <a:gd name="T38" fmla="*/ 290 w 404"/>
                <a:gd name="T39" fmla="*/ 259 h 412"/>
                <a:gd name="T40" fmla="*/ 271 w 404"/>
                <a:gd name="T41" fmla="*/ 271 h 412"/>
                <a:gd name="T42" fmla="*/ 251 w 404"/>
                <a:gd name="T43" fmla="*/ 280 h 412"/>
                <a:gd name="T44" fmla="*/ 229 w 404"/>
                <a:gd name="T45" fmla="*/ 288 h 412"/>
                <a:gd name="T46" fmla="*/ 208 w 404"/>
                <a:gd name="T47" fmla="*/ 295 h 412"/>
                <a:gd name="T48" fmla="*/ 189 w 404"/>
                <a:gd name="T49" fmla="*/ 298 h 412"/>
                <a:gd name="T50" fmla="*/ 192 w 404"/>
                <a:gd name="T51" fmla="*/ 304 h 412"/>
                <a:gd name="T52" fmla="*/ 163 w 404"/>
                <a:gd name="T53" fmla="*/ 305 h 412"/>
                <a:gd name="T54" fmla="*/ 142 w 404"/>
                <a:gd name="T55" fmla="*/ 298 h 412"/>
                <a:gd name="T56" fmla="*/ 123 w 404"/>
                <a:gd name="T57" fmla="*/ 300 h 412"/>
                <a:gd name="T58" fmla="*/ 117 w 404"/>
                <a:gd name="T59" fmla="*/ 298 h 412"/>
                <a:gd name="T60" fmla="*/ 102 w 404"/>
                <a:gd name="T61" fmla="*/ 286 h 412"/>
                <a:gd name="T62" fmla="*/ 101 w 404"/>
                <a:gd name="T63" fmla="*/ 292 h 412"/>
                <a:gd name="T64" fmla="*/ 74 w 404"/>
                <a:gd name="T65" fmla="*/ 278 h 412"/>
                <a:gd name="T66" fmla="*/ 65 w 404"/>
                <a:gd name="T67" fmla="*/ 264 h 412"/>
                <a:gd name="T68" fmla="*/ 60 w 404"/>
                <a:gd name="T69" fmla="*/ 267 h 412"/>
                <a:gd name="T70" fmla="*/ 49 w 404"/>
                <a:gd name="T71" fmla="*/ 248 h 412"/>
                <a:gd name="T72" fmla="*/ 41 w 404"/>
                <a:gd name="T73" fmla="*/ 248 h 412"/>
                <a:gd name="T74" fmla="*/ 34 w 404"/>
                <a:gd name="T75" fmla="*/ 228 h 412"/>
                <a:gd name="T76" fmla="*/ 30 w 404"/>
                <a:gd name="T77" fmla="*/ 233 h 412"/>
                <a:gd name="T78" fmla="*/ 20 w 404"/>
                <a:gd name="T79" fmla="*/ 204 h 412"/>
                <a:gd name="T80" fmla="*/ 13 w 404"/>
                <a:gd name="T81" fmla="*/ 194 h 412"/>
                <a:gd name="T82" fmla="*/ 9 w 404"/>
                <a:gd name="T83" fmla="*/ 188 h 412"/>
                <a:gd name="T84" fmla="*/ 9 w 404"/>
                <a:gd name="T85" fmla="*/ 164 h 412"/>
                <a:gd name="T86" fmla="*/ 1 w 404"/>
                <a:gd name="T87" fmla="*/ 146 h 412"/>
                <a:gd name="T88" fmla="*/ 0 w 404"/>
                <a:gd name="T89" fmla="*/ 140 h 412"/>
                <a:gd name="T90" fmla="*/ 6 w 404"/>
                <a:gd name="T91" fmla="*/ 123 h 412"/>
                <a:gd name="T92" fmla="*/ 0 w 404"/>
                <a:gd name="T93" fmla="*/ 118 h 412"/>
                <a:gd name="T94" fmla="*/ 9 w 404"/>
                <a:gd name="T95" fmla="*/ 99 h 412"/>
                <a:gd name="T96" fmla="*/ 3 w 404"/>
                <a:gd name="T97" fmla="*/ 100 h 412"/>
                <a:gd name="T98" fmla="*/ 16 w 404"/>
                <a:gd name="T99" fmla="*/ 74 h 412"/>
                <a:gd name="T100" fmla="*/ 18 w 404"/>
                <a:gd name="T101" fmla="*/ 56 h 412"/>
                <a:gd name="T102" fmla="*/ 22 w 404"/>
                <a:gd name="T103" fmla="*/ 50 h 412"/>
                <a:gd name="T104" fmla="*/ 31 w 404"/>
                <a:gd name="T105" fmla="*/ 40 h 412"/>
                <a:gd name="T106" fmla="*/ 36 w 404"/>
                <a:gd name="T107" fmla="*/ 33 h 412"/>
                <a:gd name="T108" fmla="*/ 52 w 404"/>
                <a:gd name="T109" fmla="*/ 26 h 412"/>
                <a:gd name="T110" fmla="*/ 52 w 404"/>
                <a:gd name="T111" fmla="*/ 18 h 412"/>
                <a:gd name="T112" fmla="*/ 72 w 404"/>
                <a:gd name="T113" fmla="*/ 14 h 412"/>
                <a:gd name="T114" fmla="*/ 72 w 404"/>
                <a:gd name="T115" fmla="*/ 8 h 412"/>
                <a:gd name="T116" fmla="*/ 95 w 404"/>
                <a:gd name="T117" fmla="*/ 7 h 412"/>
                <a:gd name="T118" fmla="*/ 92 w 404"/>
                <a:gd name="T119" fmla="*/ 2 h 412"/>
                <a:gd name="T120" fmla="*/ 120 w 404"/>
                <a:gd name="T121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" h="412">
                  <a:moveTo>
                    <a:pt x="143" y="7"/>
                  </a:moveTo>
                  <a:cubicBezTo>
                    <a:pt x="144" y="8"/>
                    <a:pt x="145" y="7"/>
                    <a:pt x="146" y="6"/>
                  </a:cubicBezTo>
                  <a:cubicBezTo>
                    <a:pt x="147" y="4"/>
                    <a:pt x="145" y="2"/>
                    <a:pt x="144" y="2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5" y="1"/>
                    <a:pt x="133" y="5"/>
                    <a:pt x="136" y="6"/>
                  </a:cubicBezTo>
                  <a:cubicBezTo>
                    <a:pt x="136" y="6"/>
                    <a:pt x="137" y="7"/>
                    <a:pt x="137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143" y="7"/>
                    <a:pt x="143" y="7"/>
                    <a:pt x="143" y="7"/>
                  </a:cubicBezTo>
                  <a:close/>
                  <a:moveTo>
                    <a:pt x="400" y="412"/>
                  </a:moveTo>
                  <a:cubicBezTo>
                    <a:pt x="401" y="412"/>
                    <a:pt x="403" y="411"/>
                    <a:pt x="403" y="410"/>
                  </a:cubicBezTo>
                  <a:cubicBezTo>
                    <a:pt x="404" y="408"/>
                    <a:pt x="403" y="406"/>
                    <a:pt x="401" y="406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396" y="405"/>
                    <a:pt x="396" y="405"/>
                    <a:pt x="396" y="405"/>
                  </a:cubicBezTo>
                  <a:cubicBezTo>
                    <a:pt x="392" y="404"/>
                    <a:pt x="391" y="409"/>
                    <a:pt x="394" y="410"/>
                  </a:cubicBezTo>
                  <a:cubicBezTo>
                    <a:pt x="394" y="411"/>
                    <a:pt x="394" y="411"/>
                    <a:pt x="394" y="411"/>
                  </a:cubicBezTo>
                  <a:cubicBezTo>
                    <a:pt x="397" y="411"/>
                    <a:pt x="397" y="411"/>
                    <a:pt x="397" y="411"/>
                  </a:cubicBezTo>
                  <a:cubicBezTo>
                    <a:pt x="400" y="412"/>
                    <a:pt x="400" y="412"/>
                    <a:pt x="400" y="412"/>
                  </a:cubicBezTo>
                  <a:close/>
                  <a:moveTo>
                    <a:pt x="378" y="407"/>
                  </a:moveTo>
                  <a:cubicBezTo>
                    <a:pt x="378" y="407"/>
                    <a:pt x="379" y="407"/>
                    <a:pt x="379" y="407"/>
                  </a:cubicBezTo>
                  <a:cubicBezTo>
                    <a:pt x="382" y="406"/>
                    <a:pt x="382" y="402"/>
                    <a:pt x="379" y="401"/>
                  </a:cubicBezTo>
                  <a:cubicBezTo>
                    <a:pt x="376" y="401"/>
                    <a:pt x="376" y="401"/>
                    <a:pt x="376" y="401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1" y="399"/>
                    <a:pt x="369" y="402"/>
                    <a:pt x="371" y="405"/>
                  </a:cubicBezTo>
                  <a:cubicBezTo>
                    <a:pt x="371" y="405"/>
                    <a:pt x="371" y="405"/>
                    <a:pt x="372" y="405"/>
                  </a:cubicBezTo>
                  <a:cubicBezTo>
                    <a:pt x="374" y="406"/>
                    <a:pt x="374" y="406"/>
                    <a:pt x="374" y="406"/>
                  </a:cubicBezTo>
                  <a:cubicBezTo>
                    <a:pt x="378" y="407"/>
                    <a:pt x="378" y="407"/>
                    <a:pt x="378" y="407"/>
                  </a:cubicBezTo>
                  <a:close/>
                  <a:moveTo>
                    <a:pt x="355" y="400"/>
                  </a:moveTo>
                  <a:cubicBezTo>
                    <a:pt x="358" y="401"/>
                    <a:pt x="360" y="398"/>
                    <a:pt x="358" y="396"/>
                  </a:cubicBezTo>
                  <a:cubicBezTo>
                    <a:pt x="358" y="395"/>
                    <a:pt x="358" y="395"/>
                    <a:pt x="357" y="395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2" y="393"/>
                    <a:pt x="352" y="393"/>
                    <a:pt x="352" y="393"/>
                  </a:cubicBezTo>
                  <a:cubicBezTo>
                    <a:pt x="351" y="393"/>
                    <a:pt x="350" y="393"/>
                    <a:pt x="349" y="394"/>
                  </a:cubicBezTo>
                  <a:cubicBezTo>
                    <a:pt x="347" y="395"/>
                    <a:pt x="348" y="398"/>
                    <a:pt x="350" y="398"/>
                  </a:cubicBezTo>
                  <a:cubicBezTo>
                    <a:pt x="353" y="399"/>
                    <a:pt x="353" y="399"/>
                    <a:pt x="353" y="399"/>
                  </a:cubicBezTo>
                  <a:cubicBezTo>
                    <a:pt x="355" y="400"/>
                    <a:pt x="355" y="400"/>
                    <a:pt x="355" y="400"/>
                  </a:cubicBezTo>
                  <a:close/>
                  <a:moveTo>
                    <a:pt x="334" y="392"/>
                  </a:moveTo>
                  <a:cubicBezTo>
                    <a:pt x="336" y="393"/>
                    <a:pt x="338" y="392"/>
                    <a:pt x="338" y="390"/>
                  </a:cubicBezTo>
                  <a:cubicBezTo>
                    <a:pt x="338" y="388"/>
                    <a:pt x="337" y="387"/>
                    <a:pt x="336" y="387"/>
                  </a:cubicBezTo>
                  <a:cubicBezTo>
                    <a:pt x="334" y="386"/>
                    <a:pt x="334" y="386"/>
                    <a:pt x="334" y="386"/>
                  </a:cubicBezTo>
                  <a:cubicBezTo>
                    <a:pt x="333" y="385"/>
                    <a:pt x="333" y="385"/>
                    <a:pt x="333" y="385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28" y="383"/>
                    <a:pt x="326" y="387"/>
                    <a:pt x="328" y="389"/>
                  </a:cubicBezTo>
                  <a:cubicBezTo>
                    <a:pt x="328" y="389"/>
                    <a:pt x="328" y="389"/>
                    <a:pt x="329" y="389"/>
                  </a:cubicBezTo>
                  <a:cubicBezTo>
                    <a:pt x="330" y="390"/>
                    <a:pt x="330" y="390"/>
                    <a:pt x="330" y="390"/>
                  </a:cubicBezTo>
                  <a:cubicBezTo>
                    <a:pt x="332" y="391"/>
                    <a:pt x="332" y="391"/>
                    <a:pt x="332" y="391"/>
                  </a:cubicBezTo>
                  <a:cubicBezTo>
                    <a:pt x="334" y="392"/>
                    <a:pt x="334" y="392"/>
                    <a:pt x="334" y="392"/>
                  </a:cubicBezTo>
                  <a:close/>
                  <a:moveTo>
                    <a:pt x="313" y="381"/>
                  </a:moveTo>
                  <a:cubicBezTo>
                    <a:pt x="314" y="381"/>
                    <a:pt x="315" y="382"/>
                    <a:pt x="315" y="382"/>
                  </a:cubicBezTo>
                  <a:cubicBezTo>
                    <a:pt x="318" y="381"/>
                    <a:pt x="319" y="378"/>
                    <a:pt x="316" y="376"/>
                  </a:cubicBezTo>
                  <a:cubicBezTo>
                    <a:pt x="315" y="375"/>
                    <a:pt x="315" y="375"/>
                    <a:pt x="315" y="375"/>
                  </a:cubicBezTo>
                  <a:cubicBezTo>
                    <a:pt x="314" y="375"/>
                    <a:pt x="314" y="375"/>
                    <a:pt x="314" y="375"/>
                  </a:cubicBezTo>
                  <a:cubicBezTo>
                    <a:pt x="312" y="373"/>
                    <a:pt x="312" y="373"/>
                    <a:pt x="312" y="373"/>
                  </a:cubicBezTo>
                  <a:cubicBezTo>
                    <a:pt x="309" y="372"/>
                    <a:pt x="306" y="375"/>
                    <a:pt x="308" y="377"/>
                  </a:cubicBezTo>
                  <a:cubicBezTo>
                    <a:pt x="308" y="378"/>
                    <a:pt x="308" y="378"/>
                    <a:pt x="308" y="378"/>
                  </a:cubicBezTo>
                  <a:cubicBezTo>
                    <a:pt x="311" y="379"/>
                    <a:pt x="311" y="379"/>
                    <a:pt x="311" y="379"/>
                  </a:cubicBezTo>
                  <a:cubicBezTo>
                    <a:pt x="312" y="380"/>
                    <a:pt x="312" y="380"/>
                    <a:pt x="312" y="380"/>
                  </a:cubicBezTo>
                  <a:cubicBezTo>
                    <a:pt x="313" y="381"/>
                    <a:pt x="313" y="381"/>
                    <a:pt x="313" y="381"/>
                  </a:cubicBezTo>
                  <a:close/>
                  <a:moveTo>
                    <a:pt x="294" y="368"/>
                  </a:moveTo>
                  <a:cubicBezTo>
                    <a:pt x="295" y="368"/>
                    <a:pt x="295" y="369"/>
                    <a:pt x="296" y="369"/>
                  </a:cubicBezTo>
                  <a:cubicBezTo>
                    <a:pt x="299" y="369"/>
                    <a:pt x="300" y="365"/>
                    <a:pt x="298" y="364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5" y="361"/>
                    <a:pt x="295" y="361"/>
                    <a:pt x="295" y="361"/>
                  </a:cubicBezTo>
                  <a:cubicBezTo>
                    <a:pt x="293" y="360"/>
                    <a:pt x="293" y="360"/>
                    <a:pt x="293" y="360"/>
                  </a:cubicBezTo>
                  <a:cubicBezTo>
                    <a:pt x="291" y="358"/>
                    <a:pt x="287" y="361"/>
                    <a:pt x="289" y="364"/>
                  </a:cubicBezTo>
                  <a:cubicBezTo>
                    <a:pt x="289" y="364"/>
                    <a:pt x="290" y="364"/>
                    <a:pt x="290" y="364"/>
                  </a:cubicBezTo>
                  <a:cubicBezTo>
                    <a:pt x="291" y="365"/>
                    <a:pt x="292" y="366"/>
                    <a:pt x="293" y="367"/>
                  </a:cubicBezTo>
                  <a:cubicBezTo>
                    <a:pt x="294" y="368"/>
                    <a:pt x="294" y="368"/>
                    <a:pt x="294" y="368"/>
                  </a:cubicBezTo>
                  <a:close/>
                  <a:moveTo>
                    <a:pt x="277" y="352"/>
                  </a:moveTo>
                  <a:cubicBezTo>
                    <a:pt x="278" y="353"/>
                    <a:pt x="279" y="353"/>
                    <a:pt x="280" y="353"/>
                  </a:cubicBezTo>
                  <a:cubicBezTo>
                    <a:pt x="282" y="352"/>
                    <a:pt x="283" y="350"/>
                    <a:pt x="281" y="348"/>
                  </a:cubicBezTo>
                  <a:cubicBezTo>
                    <a:pt x="280" y="347"/>
                    <a:pt x="279" y="346"/>
                    <a:pt x="278" y="344"/>
                  </a:cubicBezTo>
                  <a:cubicBezTo>
                    <a:pt x="276" y="342"/>
                    <a:pt x="272" y="344"/>
                    <a:pt x="273" y="346"/>
                  </a:cubicBezTo>
                  <a:cubicBezTo>
                    <a:pt x="273" y="347"/>
                    <a:pt x="273" y="347"/>
                    <a:pt x="273" y="348"/>
                  </a:cubicBezTo>
                  <a:cubicBezTo>
                    <a:pt x="274" y="349"/>
                    <a:pt x="274" y="349"/>
                    <a:pt x="274" y="349"/>
                  </a:cubicBezTo>
                  <a:cubicBezTo>
                    <a:pt x="275" y="350"/>
                    <a:pt x="276" y="351"/>
                    <a:pt x="277" y="352"/>
                  </a:cubicBezTo>
                  <a:close/>
                  <a:moveTo>
                    <a:pt x="263" y="334"/>
                  </a:moveTo>
                  <a:cubicBezTo>
                    <a:pt x="264" y="337"/>
                    <a:pt x="268" y="335"/>
                    <a:pt x="268" y="332"/>
                  </a:cubicBezTo>
                  <a:cubicBezTo>
                    <a:pt x="268" y="332"/>
                    <a:pt x="268" y="331"/>
                    <a:pt x="267" y="331"/>
                  </a:cubicBezTo>
                  <a:cubicBezTo>
                    <a:pt x="266" y="329"/>
                    <a:pt x="265" y="328"/>
                    <a:pt x="264" y="326"/>
                  </a:cubicBezTo>
                  <a:cubicBezTo>
                    <a:pt x="264" y="325"/>
                    <a:pt x="263" y="325"/>
                    <a:pt x="261" y="325"/>
                  </a:cubicBezTo>
                  <a:cubicBezTo>
                    <a:pt x="259" y="325"/>
                    <a:pt x="258" y="327"/>
                    <a:pt x="259" y="329"/>
                  </a:cubicBezTo>
                  <a:cubicBezTo>
                    <a:pt x="260" y="331"/>
                    <a:pt x="261" y="332"/>
                    <a:pt x="263" y="334"/>
                  </a:cubicBezTo>
                  <a:close/>
                  <a:moveTo>
                    <a:pt x="251" y="314"/>
                  </a:moveTo>
                  <a:cubicBezTo>
                    <a:pt x="252" y="315"/>
                    <a:pt x="253" y="316"/>
                    <a:pt x="254" y="315"/>
                  </a:cubicBezTo>
                  <a:cubicBezTo>
                    <a:pt x="256" y="315"/>
                    <a:pt x="257" y="313"/>
                    <a:pt x="256" y="311"/>
                  </a:cubicBezTo>
                  <a:cubicBezTo>
                    <a:pt x="256" y="310"/>
                    <a:pt x="255" y="308"/>
                    <a:pt x="254" y="306"/>
                  </a:cubicBezTo>
                  <a:cubicBezTo>
                    <a:pt x="253" y="303"/>
                    <a:pt x="249" y="304"/>
                    <a:pt x="249" y="307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50" y="310"/>
                    <a:pt x="250" y="312"/>
                    <a:pt x="251" y="314"/>
                  </a:cubicBezTo>
                  <a:close/>
                  <a:moveTo>
                    <a:pt x="244" y="292"/>
                  </a:moveTo>
                  <a:cubicBezTo>
                    <a:pt x="244" y="294"/>
                    <a:pt x="247" y="295"/>
                    <a:pt x="248" y="293"/>
                  </a:cubicBezTo>
                  <a:cubicBezTo>
                    <a:pt x="249" y="292"/>
                    <a:pt x="249" y="291"/>
                    <a:pt x="249" y="290"/>
                  </a:cubicBezTo>
                  <a:cubicBezTo>
                    <a:pt x="249" y="288"/>
                    <a:pt x="248" y="287"/>
                    <a:pt x="248" y="285"/>
                  </a:cubicBezTo>
                  <a:cubicBezTo>
                    <a:pt x="247" y="282"/>
                    <a:pt x="243" y="282"/>
                    <a:pt x="242" y="285"/>
                  </a:cubicBezTo>
                  <a:cubicBezTo>
                    <a:pt x="242" y="285"/>
                    <a:pt x="242" y="286"/>
                    <a:pt x="242" y="286"/>
                  </a:cubicBezTo>
                  <a:cubicBezTo>
                    <a:pt x="243" y="288"/>
                    <a:pt x="243" y="290"/>
                    <a:pt x="244" y="292"/>
                  </a:cubicBezTo>
                  <a:close/>
                  <a:moveTo>
                    <a:pt x="240" y="269"/>
                  </a:moveTo>
                  <a:cubicBezTo>
                    <a:pt x="240" y="272"/>
                    <a:pt x="245" y="272"/>
                    <a:pt x="246" y="269"/>
                  </a:cubicBezTo>
                  <a:cubicBezTo>
                    <a:pt x="246" y="269"/>
                    <a:pt x="246" y="269"/>
                    <a:pt x="246" y="268"/>
                  </a:cubicBezTo>
                  <a:cubicBezTo>
                    <a:pt x="246" y="266"/>
                    <a:pt x="246" y="265"/>
                    <a:pt x="246" y="263"/>
                  </a:cubicBezTo>
                  <a:cubicBezTo>
                    <a:pt x="246" y="260"/>
                    <a:pt x="241" y="259"/>
                    <a:pt x="240" y="262"/>
                  </a:cubicBezTo>
                  <a:cubicBezTo>
                    <a:pt x="240" y="262"/>
                    <a:pt x="240" y="262"/>
                    <a:pt x="240" y="263"/>
                  </a:cubicBezTo>
                  <a:cubicBezTo>
                    <a:pt x="240" y="265"/>
                    <a:pt x="240" y="267"/>
                    <a:pt x="240" y="269"/>
                  </a:cubicBezTo>
                  <a:close/>
                  <a:moveTo>
                    <a:pt x="241" y="245"/>
                  </a:moveTo>
                  <a:cubicBezTo>
                    <a:pt x="241" y="248"/>
                    <a:pt x="245" y="250"/>
                    <a:pt x="247" y="247"/>
                  </a:cubicBezTo>
                  <a:cubicBezTo>
                    <a:pt x="247" y="247"/>
                    <a:pt x="247" y="247"/>
                    <a:pt x="247" y="246"/>
                  </a:cubicBezTo>
                  <a:cubicBezTo>
                    <a:pt x="247" y="244"/>
                    <a:pt x="248" y="243"/>
                    <a:pt x="248" y="241"/>
                  </a:cubicBezTo>
                  <a:cubicBezTo>
                    <a:pt x="249" y="238"/>
                    <a:pt x="245" y="236"/>
                    <a:pt x="243" y="239"/>
                  </a:cubicBezTo>
                  <a:cubicBezTo>
                    <a:pt x="243" y="239"/>
                    <a:pt x="243" y="239"/>
                    <a:pt x="243" y="239"/>
                  </a:cubicBezTo>
                  <a:cubicBezTo>
                    <a:pt x="242" y="241"/>
                    <a:pt x="242" y="243"/>
                    <a:pt x="241" y="245"/>
                  </a:cubicBezTo>
                  <a:close/>
                  <a:moveTo>
                    <a:pt x="251" y="223"/>
                  </a:moveTo>
                  <a:cubicBezTo>
                    <a:pt x="249" y="225"/>
                    <a:pt x="251" y="229"/>
                    <a:pt x="254" y="228"/>
                  </a:cubicBezTo>
                  <a:cubicBezTo>
                    <a:pt x="254" y="228"/>
                    <a:pt x="255" y="228"/>
                    <a:pt x="255" y="227"/>
                  </a:cubicBezTo>
                  <a:cubicBezTo>
                    <a:pt x="256" y="226"/>
                    <a:pt x="257" y="226"/>
                    <a:pt x="259" y="226"/>
                  </a:cubicBezTo>
                  <a:cubicBezTo>
                    <a:pt x="262" y="225"/>
                    <a:pt x="262" y="221"/>
                    <a:pt x="259" y="220"/>
                  </a:cubicBezTo>
                  <a:cubicBezTo>
                    <a:pt x="259" y="220"/>
                    <a:pt x="258" y="220"/>
                    <a:pt x="258" y="220"/>
                  </a:cubicBezTo>
                  <a:cubicBezTo>
                    <a:pt x="256" y="220"/>
                    <a:pt x="254" y="221"/>
                    <a:pt x="252" y="222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1" y="223"/>
                    <a:pt x="251" y="223"/>
                    <a:pt x="251" y="223"/>
                  </a:cubicBezTo>
                  <a:close/>
                  <a:moveTo>
                    <a:pt x="276" y="222"/>
                  </a:moveTo>
                  <a:cubicBezTo>
                    <a:pt x="276" y="222"/>
                    <a:pt x="275" y="222"/>
                    <a:pt x="274" y="222"/>
                  </a:cubicBezTo>
                  <a:cubicBezTo>
                    <a:pt x="272" y="223"/>
                    <a:pt x="272" y="227"/>
                    <a:pt x="274" y="227"/>
                  </a:cubicBezTo>
                  <a:cubicBezTo>
                    <a:pt x="276" y="228"/>
                    <a:pt x="278" y="229"/>
                    <a:pt x="280" y="229"/>
                  </a:cubicBezTo>
                  <a:cubicBezTo>
                    <a:pt x="282" y="231"/>
                    <a:pt x="285" y="227"/>
                    <a:pt x="283" y="225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0" y="223"/>
                    <a:pt x="278" y="223"/>
                    <a:pt x="276" y="222"/>
                  </a:cubicBezTo>
                  <a:close/>
                  <a:moveTo>
                    <a:pt x="297" y="234"/>
                  </a:moveTo>
                  <a:cubicBezTo>
                    <a:pt x="295" y="232"/>
                    <a:pt x="291" y="234"/>
                    <a:pt x="292" y="237"/>
                  </a:cubicBezTo>
                  <a:cubicBezTo>
                    <a:pt x="292" y="237"/>
                    <a:pt x="292" y="238"/>
                    <a:pt x="293" y="238"/>
                  </a:cubicBezTo>
                  <a:cubicBezTo>
                    <a:pt x="294" y="239"/>
                    <a:pt x="295" y="241"/>
                    <a:pt x="295" y="242"/>
                  </a:cubicBezTo>
                  <a:cubicBezTo>
                    <a:pt x="296" y="245"/>
                    <a:pt x="300" y="244"/>
                    <a:pt x="301" y="241"/>
                  </a:cubicBezTo>
                  <a:cubicBezTo>
                    <a:pt x="301" y="241"/>
                    <a:pt x="301" y="240"/>
                    <a:pt x="301" y="240"/>
                  </a:cubicBezTo>
                  <a:cubicBezTo>
                    <a:pt x="300" y="238"/>
                    <a:pt x="298" y="236"/>
                    <a:pt x="297" y="234"/>
                  </a:cubicBezTo>
                  <a:close/>
                  <a:moveTo>
                    <a:pt x="298" y="259"/>
                  </a:moveTo>
                  <a:cubicBezTo>
                    <a:pt x="298" y="258"/>
                    <a:pt x="298" y="258"/>
                    <a:pt x="298" y="257"/>
                  </a:cubicBezTo>
                  <a:cubicBezTo>
                    <a:pt x="298" y="254"/>
                    <a:pt x="295" y="253"/>
                    <a:pt x="293" y="255"/>
                  </a:cubicBezTo>
                  <a:cubicBezTo>
                    <a:pt x="292" y="257"/>
                    <a:pt x="291" y="258"/>
                    <a:pt x="290" y="259"/>
                  </a:cubicBezTo>
                  <a:cubicBezTo>
                    <a:pt x="289" y="260"/>
                    <a:pt x="289" y="261"/>
                    <a:pt x="289" y="262"/>
                  </a:cubicBezTo>
                  <a:cubicBezTo>
                    <a:pt x="289" y="264"/>
                    <a:pt x="292" y="265"/>
                    <a:pt x="294" y="263"/>
                  </a:cubicBezTo>
                  <a:cubicBezTo>
                    <a:pt x="295" y="262"/>
                    <a:pt x="296" y="260"/>
                    <a:pt x="298" y="259"/>
                  </a:cubicBezTo>
                  <a:close/>
                  <a:moveTo>
                    <a:pt x="279" y="274"/>
                  </a:moveTo>
                  <a:cubicBezTo>
                    <a:pt x="281" y="272"/>
                    <a:pt x="281" y="269"/>
                    <a:pt x="278" y="268"/>
                  </a:cubicBezTo>
                  <a:cubicBezTo>
                    <a:pt x="278" y="268"/>
                    <a:pt x="277" y="268"/>
                    <a:pt x="276" y="268"/>
                  </a:cubicBezTo>
                  <a:cubicBezTo>
                    <a:pt x="274" y="269"/>
                    <a:pt x="273" y="270"/>
                    <a:pt x="271" y="271"/>
                  </a:cubicBezTo>
                  <a:cubicBezTo>
                    <a:pt x="268" y="273"/>
                    <a:pt x="270" y="277"/>
                    <a:pt x="273" y="277"/>
                  </a:cubicBezTo>
                  <a:cubicBezTo>
                    <a:pt x="273" y="276"/>
                    <a:pt x="273" y="276"/>
                    <a:pt x="274" y="276"/>
                  </a:cubicBezTo>
                  <a:cubicBezTo>
                    <a:pt x="275" y="275"/>
                    <a:pt x="277" y="274"/>
                    <a:pt x="279" y="274"/>
                  </a:cubicBezTo>
                  <a:close/>
                  <a:moveTo>
                    <a:pt x="258" y="283"/>
                  </a:moveTo>
                  <a:cubicBezTo>
                    <a:pt x="256" y="284"/>
                    <a:pt x="254" y="285"/>
                    <a:pt x="253" y="286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48" y="286"/>
                    <a:pt x="248" y="281"/>
                    <a:pt x="251" y="280"/>
                  </a:cubicBezTo>
                  <a:cubicBezTo>
                    <a:pt x="252" y="280"/>
                    <a:pt x="254" y="279"/>
                    <a:pt x="256" y="278"/>
                  </a:cubicBezTo>
                  <a:cubicBezTo>
                    <a:pt x="256" y="278"/>
                    <a:pt x="256" y="278"/>
                    <a:pt x="257" y="278"/>
                  </a:cubicBezTo>
                  <a:cubicBezTo>
                    <a:pt x="260" y="278"/>
                    <a:pt x="261" y="282"/>
                    <a:pt x="258" y="283"/>
                  </a:cubicBezTo>
                  <a:close/>
                  <a:moveTo>
                    <a:pt x="237" y="292"/>
                  </a:moveTo>
                  <a:cubicBezTo>
                    <a:pt x="239" y="291"/>
                    <a:pt x="239" y="288"/>
                    <a:pt x="237" y="287"/>
                  </a:cubicBezTo>
                  <a:cubicBezTo>
                    <a:pt x="236" y="286"/>
                    <a:pt x="235" y="286"/>
                    <a:pt x="235" y="286"/>
                  </a:cubicBezTo>
                  <a:cubicBezTo>
                    <a:pt x="233" y="287"/>
                    <a:pt x="231" y="288"/>
                    <a:pt x="229" y="288"/>
                  </a:cubicBezTo>
                  <a:cubicBezTo>
                    <a:pt x="226" y="289"/>
                    <a:pt x="227" y="294"/>
                    <a:pt x="231" y="294"/>
                  </a:cubicBezTo>
                  <a:cubicBezTo>
                    <a:pt x="231" y="294"/>
                    <a:pt x="231" y="294"/>
                    <a:pt x="231" y="294"/>
                  </a:cubicBezTo>
                  <a:cubicBezTo>
                    <a:pt x="233" y="293"/>
                    <a:pt x="235" y="292"/>
                    <a:pt x="237" y="292"/>
                  </a:cubicBezTo>
                  <a:close/>
                  <a:moveTo>
                    <a:pt x="215" y="299"/>
                  </a:moveTo>
                  <a:cubicBezTo>
                    <a:pt x="217" y="298"/>
                    <a:pt x="217" y="294"/>
                    <a:pt x="214" y="293"/>
                  </a:cubicBezTo>
                  <a:cubicBezTo>
                    <a:pt x="214" y="293"/>
                    <a:pt x="213" y="293"/>
                    <a:pt x="213" y="294"/>
                  </a:cubicBezTo>
                  <a:cubicBezTo>
                    <a:pt x="211" y="294"/>
                    <a:pt x="209" y="295"/>
                    <a:pt x="208" y="295"/>
                  </a:cubicBezTo>
                  <a:cubicBezTo>
                    <a:pt x="206" y="296"/>
                    <a:pt x="205" y="297"/>
                    <a:pt x="206" y="299"/>
                  </a:cubicBezTo>
                  <a:cubicBezTo>
                    <a:pt x="206" y="300"/>
                    <a:pt x="208" y="301"/>
                    <a:pt x="209" y="301"/>
                  </a:cubicBezTo>
                  <a:cubicBezTo>
                    <a:pt x="211" y="300"/>
                    <a:pt x="213" y="299"/>
                    <a:pt x="215" y="299"/>
                  </a:cubicBezTo>
                  <a:close/>
                  <a:moveTo>
                    <a:pt x="192" y="304"/>
                  </a:moveTo>
                  <a:cubicBezTo>
                    <a:pt x="193" y="304"/>
                    <a:pt x="194" y="303"/>
                    <a:pt x="194" y="302"/>
                  </a:cubicBezTo>
                  <a:cubicBezTo>
                    <a:pt x="195" y="300"/>
                    <a:pt x="193" y="298"/>
                    <a:pt x="191" y="298"/>
                  </a:cubicBezTo>
                  <a:cubicBezTo>
                    <a:pt x="189" y="298"/>
                    <a:pt x="189" y="298"/>
                    <a:pt x="189" y="298"/>
                  </a:cubicBezTo>
                  <a:cubicBezTo>
                    <a:pt x="187" y="299"/>
                    <a:pt x="187" y="299"/>
                    <a:pt x="187" y="299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2" y="299"/>
                    <a:pt x="182" y="304"/>
                    <a:pt x="185" y="305"/>
                  </a:cubicBezTo>
                  <a:cubicBezTo>
                    <a:pt x="186" y="305"/>
                    <a:pt x="186" y="305"/>
                    <a:pt x="186" y="305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2" y="304"/>
                    <a:pt x="192" y="304"/>
                    <a:pt x="192" y="304"/>
                  </a:cubicBezTo>
                  <a:close/>
                  <a:moveTo>
                    <a:pt x="169" y="305"/>
                  </a:moveTo>
                  <a:cubicBezTo>
                    <a:pt x="170" y="305"/>
                    <a:pt x="170" y="305"/>
                    <a:pt x="171" y="304"/>
                  </a:cubicBezTo>
                  <a:cubicBezTo>
                    <a:pt x="173" y="302"/>
                    <a:pt x="171" y="300"/>
                    <a:pt x="169" y="300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0" y="299"/>
                    <a:pt x="159" y="304"/>
                    <a:pt x="162" y="305"/>
                  </a:cubicBezTo>
                  <a:cubicBezTo>
                    <a:pt x="162" y="305"/>
                    <a:pt x="163" y="305"/>
                    <a:pt x="163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9" y="305"/>
                    <a:pt x="169" y="305"/>
                    <a:pt x="169" y="305"/>
                  </a:cubicBezTo>
                  <a:close/>
                  <a:moveTo>
                    <a:pt x="146" y="304"/>
                  </a:moveTo>
                  <a:cubicBezTo>
                    <a:pt x="149" y="304"/>
                    <a:pt x="150" y="300"/>
                    <a:pt x="147" y="299"/>
                  </a:cubicBezTo>
                  <a:cubicBezTo>
                    <a:pt x="147" y="298"/>
                    <a:pt x="147" y="298"/>
                    <a:pt x="146" y="298"/>
                  </a:cubicBezTo>
                  <a:cubicBezTo>
                    <a:pt x="144" y="298"/>
                    <a:pt x="144" y="298"/>
                    <a:pt x="144" y="298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38" y="297"/>
                    <a:pt x="136" y="301"/>
                    <a:pt x="138" y="302"/>
                  </a:cubicBezTo>
                  <a:cubicBezTo>
                    <a:pt x="139" y="303"/>
                    <a:pt x="139" y="303"/>
                    <a:pt x="140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146" y="304"/>
                    <a:pt x="146" y="304"/>
                    <a:pt x="146" y="304"/>
                  </a:cubicBezTo>
                  <a:close/>
                  <a:moveTo>
                    <a:pt x="123" y="300"/>
                  </a:moveTo>
                  <a:cubicBezTo>
                    <a:pt x="125" y="300"/>
                    <a:pt x="127" y="297"/>
                    <a:pt x="126" y="295"/>
                  </a:cubicBezTo>
                  <a:cubicBezTo>
                    <a:pt x="125" y="295"/>
                    <a:pt x="125" y="294"/>
                    <a:pt x="124" y="294"/>
                  </a:cubicBezTo>
                  <a:cubicBezTo>
                    <a:pt x="122" y="294"/>
                    <a:pt x="122" y="294"/>
                    <a:pt x="122" y="294"/>
                  </a:cubicBezTo>
                  <a:cubicBezTo>
                    <a:pt x="120" y="293"/>
                    <a:pt x="120" y="293"/>
                    <a:pt x="120" y="293"/>
                  </a:cubicBezTo>
                  <a:cubicBezTo>
                    <a:pt x="119" y="293"/>
                    <a:pt x="119" y="293"/>
                    <a:pt x="119" y="293"/>
                  </a:cubicBezTo>
                  <a:cubicBezTo>
                    <a:pt x="116" y="292"/>
                    <a:pt x="114" y="295"/>
                    <a:pt x="116" y="297"/>
                  </a:cubicBezTo>
                  <a:cubicBezTo>
                    <a:pt x="116" y="298"/>
                    <a:pt x="117" y="298"/>
                    <a:pt x="117" y="298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120" y="299"/>
                    <a:pt x="120" y="299"/>
                    <a:pt x="120" y="299"/>
                  </a:cubicBezTo>
                  <a:cubicBezTo>
                    <a:pt x="123" y="300"/>
                    <a:pt x="123" y="300"/>
                    <a:pt x="123" y="300"/>
                  </a:cubicBezTo>
                  <a:close/>
                  <a:moveTo>
                    <a:pt x="101" y="292"/>
                  </a:moveTo>
                  <a:cubicBezTo>
                    <a:pt x="102" y="293"/>
                    <a:pt x="103" y="292"/>
                    <a:pt x="104" y="291"/>
                  </a:cubicBezTo>
                  <a:cubicBezTo>
                    <a:pt x="105" y="290"/>
                    <a:pt x="105" y="288"/>
                    <a:pt x="103" y="287"/>
                  </a:cubicBezTo>
                  <a:cubicBezTo>
                    <a:pt x="102" y="286"/>
                    <a:pt x="102" y="286"/>
                    <a:pt x="102" y="286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5" y="283"/>
                    <a:pt x="93" y="286"/>
                    <a:pt x="94" y="289"/>
                  </a:cubicBezTo>
                  <a:cubicBezTo>
                    <a:pt x="95" y="289"/>
                    <a:pt x="95" y="290"/>
                    <a:pt x="95" y="290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9" y="292"/>
                    <a:pt x="99" y="292"/>
                    <a:pt x="99" y="292"/>
                  </a:cubicBezTo>
                  <a:cubicBezTo>
                    <a:pt x="101" y="292"/>
                    <a:pt x="101" y="292"/>
                    <a:pt x="101" y="292"/>
                  </a:cubicBezTo>
                  <a:close/>
                  <a:moveTo>
                    <a:pt x="80" y="282"/>
                  </a:moveTo>
                  <a:cubicBezTo>
                    <a:pt x="83" y="283"/>
                    <a:pt x="86" y="280"/>
                    <a:pt x="84" y="277"/>
                  </a:cubicBezTo>
                  <a:cubicBezTo>
                    <a:pt x="84" y="277"/>
                    <a:pt x="83" y="277"/>
                    <a:pt x="83" y="277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6" y="272"/>
                    <a:pt x="73" y="275"/>
                    <a:pt x="74" y="278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80" y="282"/>
                    <a:pt x="80" y="282"/>
                    <a:pt x="80" y="282"/>
                  </a:cubicBezTo>
                  <a:close/>
                  <a:moveTo>
                    <a:pt x="61" y="268"/>
                  </a:moveTo>
                  <a:cubicBezTo>
                    <a:pt x="64" y="270"/>
                    <a:pt x="67" y="267"/>
                    <a:pt x="65" y="26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1"/>
                    <a:pt x="62" y="261"/>
                    <a:pt x="62" y="261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9" y="258"/>
                    <a:pt x="55" y="260"/>
                    <a:pt x="56" y="263"/>
                  </a:cubicBezTo>
                  <a:cubicBezTo>
                    <a:pt x="56" y="263"/>
                    <a:pt x="56" y="264"/>
                    <a:pt x="57" y="264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1" y="268"/>
                    <a:pt x="61" y="268"/>
                    <a:pt x="61" y="268"/>
                  </a:cubicBezTo>
                  <a:close/>
                  <a:moveTo>
                    <a:pt x="57" y="264"/>
                  </a:moveTo>
                  <a:cubicBezTo>
                    <a:pt x="61" y="260"/>
                    <a:pt x="61" y="260"/>
                    <a:pt x="61" y="260"/>
                  </a:cubicBezTo>
                  <a:cubicBezTo>
                    <a:pt x="57" y="264"/>
                    <a:pt x="57" y="264"/>
                    <a:pt x="57" y="264"/>
                  </a:cubicBezTo>
                  <a:close/>
                  <a:moveTo>
                    <a:pt x="45" y="252"/>
                  </a:moveTo>
                  <a:cubicBezTo>
                    <a:pt x="45" y="253"/>
                    <a:pt x="47" y="253"/>
                    <a:pt x="48" y="252"/>
                  </a:cubicBezTo>
                  <a:cubicBezTo>
                    <a:pt x="50" y="252"/>
                    <a:pt x="50" y="249"/>
                    <a:pt x="49" y="248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6"/>
                    <a:pt x="47" y="246"/>
                    <a:pt x="47" y="246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5" y="244"/>
                    <a:pt x="45" y="244"/>
                    <a:pt x="45" y="244"/>
                  </a:cubicBezTo>
                  <a:cubicBezTo>
                    <a:pt x="43" y="241"/>
                    <a:pt x="40" y="243"/>
                    <a:pt x="40" y="246"/>
                  </a:cubicBezTo>
                  <a:cubicBezTo>
                    <a:pt x="40" y="247"/>
                    <a:pt x="41" y="247"/>
                    <a:pt x="41" y="247"/>
                  </a:cubicBezTo>
                  <a:cubicBezTo>
                    <a:pt x="41" y="248"/>
                    <a:pt x="41" y="248"/>
                    <a:pt x="41" y="248"/>
                  </a:cubicBezTo>
                  <a:cubicBezTo>
                    <a:pt x="43" y="249"/>
                    <a:pt x="43" y="249"/>
                    <a:pt x="43" y="249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45" y="252"/>
                    <a:pt x="45" y="252"/>
                    <a:pt x="45" y="252"/>
                  </a:cubicBezTo>
                  <a:close/>
                  <a:moveTo>
                    <a:pt x="30" y="233"/>
                  </a:moveTo>
                  <a:cubicBezTo>
                    <a:pt x="31" y="234"/>
                    <a:pt x="32" y="235"/>
                    <a:pt x="33" y="234"/>
                  </a:cubicBezTo>
                  <a:cubicBezTo>
                    <a:pt x="35" y="234"/>
                    <a:pt x="36" y="232"/>
                    <a:pt x="35" y="230"/>
                  </a:cubicBezTo>
                  <a:cubicBezTo>
                    <a:pt x="34" y="228"/>
                    <a:pt x="34" y="228"/>
                    <a:pt x="34" y="228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1" y="223"/>
                    <a:pt x="27" y="224"/>
                    <a:pt x="27" y="227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8" y="230"/>
                    <a:pt x="28" y="230"/>
                    <a:pt x="28" y="230"/>
                  </a:cubicBezTo>
                  <a:cubicBezTo>
                    <a:pt x="29" y="231"/>
                    <a:pt x="29" y="231"/>
                    <a:pt x="29" y="231"/>
                  </a:cubicBezTo>
                  <a:cubicBezTo>
                    <a:pt x="30" y="233"/>
                    <a:pt x="30" y="233"/>
                    <a:pt x="30" y="233"/>
                  </a:cubicBezTo>
                  <a:close/>
                  <a:moveTo>
                    <a:pt x="19" y="213"/>
                  </a:moveTo>
                  <a:cubicBezTo>
                    <a:pt x="20" y="216"/>
                    <a:pt x="24" y="215"/>
                    <a:pt x="24" y="212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1" y="205"/>
                    <a:pt x="21" y="204"/>
                    <a:pt x="20" y="204"/>
                  </a:cubicBezTo>
                  <a:cubicBezTo>
                    <a:pt x="18" y="203"/>
                    <a:pt x="15" y="205"/>
                    <a:pt x="16" y="208"/>
                  </a:cubicBezTo>
                  <a:cubicBezTo>
                    <a:pt x="17" y="208"/>
                    <a:pt x="17" y="208"/>
                    <a:pt x="17" y="208"/>
                  </a:cubicBezTo>
                  <a:cubicBezTo>
                    <a:pt x="18" y="210"/>
                    <a:pt x="18" y="210"/>
                    <a:pt x="18" y="210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10" y="192"/>
                  </a:moveTo>
                  <a:cubicBezTo>
                    <a:pt x="10" y="193"/>
                    <a:pt x="11" y="193"/>
                    <a:pt x="13" y="194"/>
                  </a:cubicBezTo>
                  <a:cubicBezTo>
                    <a:pt x="15" y="194"/>
                    <a:pt x="16" y="192"/>
                    <a:pt x="16" y="190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1"/>
                    <a:pt x="8" y="182"/>
                    <a:pt x="8" y="18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10" y="192"/>
                    <a:pt x="10" y="192"/>
                    <a:pt x="10" y="192"/>
                  </a:cubicBezTo>
                  <a:close/>
                  <a:moveTo>
                    <a:pt x="4" y="169"/>
                  </a:moveTo>
                  <a:cubicBezTo>
                    <a:pt x="5" y="172"/>
                    <a:pt x="9" y="172"/>
                    <a:pt x="10" y="169"/>
                  </a:cubicBezTo>
                  <a:cubicBezTo>
                    <a:pt x="10" y="169"/>
                    <a:pt x="10" y="168"/>
                    <a:pt x="10" y="168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59"/>
                    <a:pt x="3" y="159"/>
                    <a:pt x="3" y="163"/>
                  </a:cubicBezTo>
                  <a:cubicBezTo>
                    <a:pt x="3" y="163"/>
                    <a:pt x="3" y="163"/>
                    <a:pt x="3" y="164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1" y="146"/>
                  </a:moveTo>
                  <a:cubicBezTo>
                    <a:pt x="1" y="149"/>
                    <a:pt x="4" y="150"/>
                    <a:pt x="6" y="148"/>
                  </a:cubicBezTo>
                  <a:cubicBezTo>
                    <a:pt x="6" y="147"/>
                    <a:pt x="6" y="147"/>
                    <a:pt x="6" y="146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37"/>
                    <a:pt x="1" y="136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6"/>
                    <a:pt x="1" y="146"/>
                    <a:pt x="1" y="146"/>
                  </a:cubicBezTo>
                  <a:close/>
                  <a:moveTo>
                    <a:pt x="0" y="123"/>
                  </a:moveTo>
                  <a:cubicBezTo>
                    <a:pt x="0" y="124"/>
                    <a:pt x="1" y="125"/>
                    <a:pt x="2" y="126"/>
                  </a:cubicBezTo>
                  <a:cubicBezTo>
                    <a:pt x="4" y="127"/>
                    <a:pt x="6" y="125"/>
                    <a:pt x="6" y="123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7"/>
                    <a:pt x="6" y="116"/>
                    <a:pt x="5" y="115"/>
                  </a:cubicBezTo>
                  <a:cubicBezTo>
                    <a:pt x="3" y="114"/>
                    <a:pt x="1" y="115"/>
                    <a:pt x="0" y="1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0" y="123"/>
                    <a:pt x="0" y="123"/>
                  </a:cubicBezTo>
                  <a:close/>
                  <a:moveTo>
                    <a:pt x="3" y="100"/>
                  </a:moveTo>
                  <a:cubicBezTo>
                    <a:pt x="2" y="103"/>
                    <a:pt x="6" y="105"/>
                    <a:pt x="8" y="102"/>
                  </a:cubicBezTo>
                  <a:cubicBezTo>
                    <a:pt x="8" y="102"/>
                    <a:pt x="8" y="101"/>
                    <a:pt x="8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" y="92"/>
                    <a:pt x="6" y="91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100"/>
                    <a:pt x="3" y="100"/>
                    <a:pt x="3" y="100"/>
                  </a:cubicBezTo>
                  <a:close/>
                  <a:moveTo>
                    <a:pt x="9" y="77"/>
                  </a:moveTo>
                  <a:cubicBezTo>
                    <a:pt x="8" y="78"/>
                    <a:pt x="8" y="79"/>
                    <a:pt x="9" y="80"/>
                  </a:cubicBezTo>
                  <a:cubicBezTo>
                    <a:pt x="10" y="82"/>
                    <a:pt x="13" y="82"/>
                    <a:pt x="14" y="79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71"/>
                    <a:pt x="13" y="69"/>
                    <a:pt x="11" y="71"/>
                  </a:cubicBezTo>
                  <a:cubicBezTo>
                    <a:pt x="11" y="71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7"/>
                    <a:pt x="9" y="77"/>
                    <a:pt x="9" y="77"/>
                  </a:cubicBezTo>
                  <a:close/>
                  <a:moveTo>
                    <a:pt x="18" y="56"/>
                  </a:moveTo>
                  <a:cubicBezTo>
                    <a:pt x="17" y="59"/>
                    <a:pt x="20" y="62"/>
                    <a:pt x="23" y="60"/>
                  </a:cubicBezTo>
                  <a:cubicBezTo>
                    <a:pt x="23" y="60"/>
                    <a:pt x="23" y="59"/>
                    <a:pt x="23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2"/>
                    <a:pt x="24" y="48"/>
                    <a:pt x="22" y="50"/>
                  </a:cubicBezTo>
                  <a:cubicBezTo>
                    <a:pt x="22" y="51"/>
                    <a:pt x="21" y="51"/>
                    <a:pt x="21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32" y="37"/>
                  </a:moveTo>
                  <a:cubicBezTo>
                    <a:pt x="31" y="38"/>
                    <a:pt x="31" y="39"/>
                    <a:pt x="31" y="40"/>
                  </a:cubicBezTo>
                  <a:cubicBezTo>
                    <a:pt x="32" y="42"/>
                    <a:pt x="35" y="42"/>
                    <a:pt x="36" y="41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1" y="35"/>
                    <a:pt x="40" y="34"/>
                  </a:cubicBezTo>
                  <a:cubicBezTo>
                    <a:pt x="39" y="32"/>
                    <a:pt x="37" y="31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7"/>
                    <a:pt x="32" y="37"/>
                    <a:pt x="32" y="37"/>
                  </a:cubicBezTo>
                  <a:close/>
                  <a:moveTo>
                    <a:pt x="49" y="21"/>
                  </a:moveTo>
                  <a:cubicBezTo>
                    <a:pt x="48" y="22"/>
                    <a:pt x="47" y="23"/>
                    <a:pt x="48" y="24"/>
                  </a:cubicBezTo>
                  <a:cubicBezTo>
                    <a:pt x="48" y="26"/>
                    <a:pt x="50" y="27"/>
                    <a:pt x="52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9" y="21"/>
                    <a:pt x="58" y="17"/>
                    <a:pt x="55" y="17"/>
                  </a:cubicBezTo>
                  <a:cubicBezTo>
                    <a:pt x="54" y="17"/>
                    <a:pt x="54" y="17"/>
                    <a:pt x="54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9" y="9"/>
                  </a:moveTo>
                  <a:cubicBezTo>
                    <a:pt x="66" y="11"/>
                    <a:pt x="67" y="15"/>
                    <a:pt x="70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9" y="11"/>
                    <a:pt x="79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9"/>
                    <a:pt x="69" y="9"/>
                    <a:pt x="69" y="9"/>
                  </a:cubicBezTo>
                  <a:close/>
                  <a:moveTo>
                    <a:pt x="91" y="2"/>
                  </a:moveTo>
                  <a:cubicBezTo>
                    <a:pt x="91" y="2"/>
                    <a:pt x="90" y="3"/>
                    <a:pt x="90" y="3"/>
                  </a:cubicBezTo>
                  <a:cubicBezTo>
                    <a:pt x="88" y="5"/>
                    <a:pt x="90" y="8"/>
                    <a:pt x="92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7"/>
                    <a:pt x="100" y="6"/>
                    <a:pt x="100" y="4"/>
                  </a:cubicBezTo>
                  <a:cubicBezTo>
                    <a:pt x="100" y="2"/>
                    <a:pt x="99" y="1"/>
                    <a:pt x="97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115" y="0"/>
                  </a:moveTo>
                  <a:cubicBezTo>
                    <a:pt x="111" y="0"/>
                    <a:pt x="111" y="4"/>
                    <a:pt x="114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3" y="5"/>
                    <a:pt x="124" y="1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27649" y="3787495"/>
              <a:ext cx="1095549" cy="927003"/>
            </a:xfrm>
            <a:custGeom>
              <a:avLst/>
              <a:gdLst>
                <a:gd name="T0" fmla="*/ 330 w 345"/>
                <a:gd name="T1" fmla="*/ 9 h 292"/>
                <a:gd name="T2" fmla="*/ 230 w 345"/>
                <a:gd name="T3" fmla="*/ 289 h 292"/>
                <a:gd name="T4" fmla="*/ 236 w 345"/>
                <a:gd name="T5" fmla="*/ 287 h 292"/>
                <a:gd name="T6" fmla="*/ 230 w 345"/>
                <a:gd name="T7" fmla="*/ 289 h 292"/>
                <a:gd name="T8" fmla="*/ 228 w 345"/>
                <a:gd name="T9" fmla="*/ 271 h 292"/>
                <a:gd name="T10" fmla="*/ 223 w 345"/>
                <a:gd name="T11" fmla="*/ 273 h 292"/>
                <a:gd name="T12" fmla="*/ 211 w 345"/>
                <a:gd name="T13" fmla="*/ 235 h 292"/>
                <a:gd name="T14" fmla="*/ 198 w 345"/>
                <a:gd name="T15" fmla="*/ 222 h 292"/>
                <a:gd name="T16" fmla="*/ 193 w 345"/>
                <a:gd name="T17" fmla="*/ 211 h 292"/>
                <a:gd name="T18" fmla="*/ 190 w 345"/>
                <a:gd name="T19" fmla="*/ 195 h 292"/>
                <a:gd name="T20" fmla="*/ 180 w 345"/>
                <a:gd name="T21" fmla="*/ 187 h 292"/>
                <a:gd name="T22" fmla="*/ 176 w 345"/>
                <a:gd name="T23" fmla="*/ 169 h 292"/>
                <a:gd name="T24" fmla="*/ 171 w 345"/>
                <a:gd name="T25" fmla="*/ 172 h 292"/>
                <a:gd name="T26" fmla="*/ 156 w 345"/>
                <a:gd name="T27" fmla="*/ 134 h 292"/>
                <a:gd name="T28" fmla="*/ 142 w 345"/>
                <a:gd name="T29" fmla="*/ 123 h 292"/>
                <a:gd name="T30" fmla="*/ 136 w 345"/>
                <a:gd name="T31" fmla="*/ 112 h 292"/>
                <a:gd name="T32" fmla="*/ 132 w 345"/>
                <a:gd name="T33" fmla="*/ 97 h 292"/>
                <a:gd name="T34" fmla="*/ 120 w 345"/>
                <a:gd name="T35" fmla="*/ 90 h 292"/>
                <a:gd name="T36" fmla="*/ 114 w 345"/>
                <a:gd name="T37" fmla="*/ 73 h 292"/>
                <a:gd name="T38" fmla="*/ 110 w 345"/>
                <a:gd name="T39" fmla="*/ 77 h 292"/>
                <a:gd name="T40" fmla="*/ 83 w 345"/>
                <a:gd name="T41" fmla="*/ 46 h 292"/>
                <a:gd name="T42" fmla="*/ 65 w 345"/>
                <a:gd name="T43" fmla="*/ 43 h 292"/>
                <a:gd name="T44" fmla="*/ 53 w 345"/>
                <a:gd name="T45" fmla="*/ 37 h 292"/>
                <a:gd name="T46" fmla="*/ 41 w 345"/>
                <a:gd name="T47" fmla="*/ 30 h 292"/>
                <a:gd name="T48" fmla="*/ 28 w 345"/>
                <a:gd name="T49" fmla="*/ 35 h 292"/>
                <a:gd name="T50" fmla="*/ 10 w 345"/>
                <a:gd name="T51" fmla="*/ 34 h 292"/>
                <a:gd name="T52" fmla="*/ 4 w 345"/>
                <a:gd name="T53" fmla="*/ 39 h 292"/>
                <a:gd name="T54" fmla="*/ 3 w 345"/>
                <a:gd name="T55" fmla="*/ 42 h 292"/>
                <a:gd name="T56" fmla="*/ 1 w 345"/>
                <a:gd name="T57" fmla="*/ 44 h 292"/>
                <a:gd name="T58" fmla="*/ 6 w 345"/>
                <a:gd name="T59" fmla="*/ 61 h 292"/>
                <a:gd name="T60" fmla="*/ 10 w 345"/>
                <a:gd name="T61" fmla="*/ 72 h 292"/>
                <a:gd name="T62" fmla="*/ 15 w 345"/>
                <a:gd name="T63" fmla="*/ 88 h 292"/>
                <a:gd name="T64" fmla="*/ 17 w 345"/>
                <a:gd name="T65" fmla="*/ 90 h 292"/>
                <a:gd name="T66" fmla="*/ 20 w 345"/>
                <a:gd name="T67" fmla="*/ 93 h 292"/>
                <a:gd name="T68" fmla="*/ 23 w 345"/>
                <a:gd name="T69" fmla="*/ 95 h 292"/>
                <a:gd name="T70" fmla="*/ 26 w 345"/>
                <a:gd name="T71" fmla="*/ 91 h 292"/>
                <a:gd name="T72" fmla="*/ 24 w 345"/>
                <a:gd name="T73" fmla="*/ 89 h 292"/>
                <a:gd name="T74" fmla="*/ 21 w 345"/>
                <a:gd name="T75" fmla="*/ 86 h 292"/>
                <a:gd name="T76" fmla="*/ 42 w 345"/>
                <a:gd name="T77" fmla="*/ 99 h 292"/>
                <a:gd name="T78" fmla="*/ 42 w 345"/>
                <a:gd name="T79" fmla="*/ 106 h 292"/>
                <a:gd name="T80" fmla="*/ 46 w 345"/>
                <a:gd name="T81" fmla="*/ 107 h 292"/>
                <a:gd name="T82" fmla="*/ 53 w 345"/>
                <a:gd name="T83" fmla="*/ 108 h 292"/>
                <a:gd name="T84" fmla="*/ 44 w 345"/>
                <a:gd name="T85" fmla="*/ 100 h 292"/>
                <a:gd name="T86" fmla="*/ 67 w 345"/>
                <a:gd name="T87" fmla="*/ 111 h 292"/>
                <a:gd name="T88" fmla="*/ 80 w 345"/>
                <a:gd name="T89" fmla="*/ 106 h 292"/>
                <a:gd name="T90" fmla="*/ 97 w 345"/>
                <a:gd name="T91" fmla="*/ 111 h 292"/>
                <a:gd name="T92" fmla="*/ 97 w 345"/>
                <a:gd name="T93" fmla="*/ 106 h 292"/>
                <a:gd name="T94" fmla="*/ 137 w 345"/>
                <a:gd name="T95" fmla="*/ 106 h 292"/>
                <a:gd name="T96" fmla="*/ 153 w 345"/>
                <a:gd name="T97" fmla="*/ 96 h 292"/>
                <a:gd name="T98" fmla="*/ 167 w 345"/>
                <a:gd name="T99" fmla="*/ 97 h 292"/>
                <a:gd name="T100" fmla="*/ 178 w 345"/>
                <a:gd name="T101" fmla="*/ 91 h 292"/>
                <a:gd name="T102" fmla="*/ 191 w 345"/>
                <a:gd name="T103" fmla="*/ 85 h 292"/>
                <a:gd name="T104" fmla="*/ 209 w 345"/>
                <a:gd name="T105" fmla="*/ 84 h 292"/>
                <a:gd name="T106" fmla="*/ 207 w 345"/>
                <a:gd name="T107" fmla="*/ 79 h 292"/>
                <a:gd name="T108" fmla="*/ 246 w 345"/>
                <a:gd name="T109" fmla="*/ 68 h 292"/>
                <a:gd name="T110" fmla="*/ 258 w 345"/>
                <a:gd name="T111" fmla="*/ 55 h 292"/>
                <a:gd name="T112" fmla="*/ 269 w 345"/>
                <a:gd name="T113" fmla="*/ 49 h 292"/>
                <a:gd name="T114" fmla="*/ 285 w 345"/>
                <a:gd name="T115" fmla="*/ 46 h 292"/>
                <a:gd name="T116" fmla="*/ 293 w 345"/>
                <a:gd name="T117" fmla="*/ 35 h 292"/>
                <a:gd name="T118" fmla="*/ 310 w 345"/>
                <a:gd name="T119" fmla="*/ 30 h 292"/>
                <a:gd name="T120" fmla="*/ 307 w 345"/>
                <a:gd name="T121" fmla="*/ 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5" h="292">
                  <a:moveTo>
                    <a:pt x="342" y="6"/>
                  </a:moveTo>
                  <a:cubicBezTo>
                    <a:pt x="345" y="4"/>
                    <a:pt x="343" y="0"/>
                    <a:pt x="340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6" y="4"/>
                    <a:pt x="333" y="6"/>
                    <a:pt x="330" y="9"/>
                  </a:cubicBezTo>
                  <a:cubicBezTo>
                    <a:pt x="327" y="11"/>
                    <a:pt x="329" y="15"/>
                    <a:pt x="332" y="14"/>
                  </a:cubicBezTo>
                  <a:cubicBezTo>
                    <a:pt x="333" y="13"/>
                    <a:pt x="333" y="13"/>
                    <a:pt x="333" y="13"/>
                  </a:cubicBezTo>
                  <a:cubicBezTo>
                    <a:pt x="336" y="11"/>
                    <a:pt x="339" y="8"/>
                    <a:pt x="342" y="6"/>
                  </a:cubicBezTo>
                  <a:close/>
                  <a:moveTo>
                    <a:pt x="230" y="289"/>
                  </a:moveTo>
                  <a:cubicBezTo>
                    <a:pt x="232" y="292"/>
                    <a:pt x="236" y="291"/>
                    <a:pt x="236" y="288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5" y="286"/>
                    <a:pt x="234" y="285"/>
                    <a:pt x="233" y="285"/>
                  </a:cubicBezTo>
                  <a:cubicBezTo>
                    <a:pt x="231" y="285"/>
                    <a:pt x="230" y="287"/>
                    <a:pt x="230" y="289"/>
                  </a:cubicBezTo>
                  <a:cubicBezTo>
                    <a:pt x="230" y="289"/>
                    <a:pt x="230" y="289"/>
                    <a:pt x="230" y="289"/>
                  </a:cubicBezTo>
                  <a:cubicBezTo>
                    <a:pt x="230" y="289"/>
                    <a:pt x="230" y="289"/>
                    <a:pt x="230" y="289"/>
                  </a:cubicBezTo>
                  <a:close/>
                  <a:moveTo>
                    <a:pt x="223" y="273"/>
                  </a:moveTo>
                  <a:cubicBezTo>
                    <a:pt x="225" y="276"/>
                    <a:pt x="229" y="275"/>
                    <a:pt x="229" y="272"/>
                  </a:cubicBezTo>
                  <a:cubicBezTo>
                    <a:pt x="229" y="272"/>
                    <a:pt x="229" y="271"/>
                    <a:pt x="228" y="271"/>
                  </a:cubicBezTo>
                  <a:cubicBezTo>
                    <a:pt x="227" y="267"/>
                    <a:pt x="225" y="264"/>
                    <a:pt x="224" y="261"/>
                  </a:cubicBezTo>
                  <a:cubicBezTo>
                    <a:pt x="222" y="258"/>
                    <a:pt x="218" y="259"/>
                    <a:pt x="218" y="262"/>
                  </a:cubicBezTo>
                  <a:cubicBezTo>
                    <a:pt x="218" y="262"/>
                    <a:pt x="218" y="263"/>
                    <a:pt x="218" y="263"/>
                  </a:cubicBezTo>
                  <a:cubicBezTo>
                    <a:pt x="220" y="266"/>
                    <a:pt x="222" y="270"/>
                    <a:pt x="223" y="273"/>
                  </a:cubicBezTo>
                  <a:close/>
                  <a:moveTo>
                    <a:pt x="211" y="248"/>
                  </a:moveTo>
                  <a:cubicBezTo>
                    <a:pt x="212" y="250"/>
                    <a:pt x="217" y="249"/>
                    <a:pt x="216" y="246"/>
                  </a:cubicBezTo>
                  <a:cubicBezTo>
                    <a:pt x="216" y="246"/>
                    <a:pt x="216" y="245"/>
                    <a:pt x="216" y="245"/>
                  </a:cubicBezTo>
                  <a:cubicBezTo>
                    <a:pt x="214" y="242"/>
                    <a:pt x="213" y="238"/>
                    <a:pt x="211" y="235"/>
                  </a:cubicBezTo>
                  <a:cubicBezTo>
                    <a:pt x="210" y="232"/>
                    <a:pt x="206" y="233"/>
                    <a:pt x="206" y="236"/>
                  </a:cubicBezTo>
                  <a:cubicBezTo>
                    <a:pt x="206" y="236"/>
                    <a:pt x="206" y="237"/>
                    <a:pt x="206" y="237"/>
                  </a:cubicBezTo>
                  <a:cubicBezTo>
                    <a:pt x="208" y="241"/>
                    <a:pt x="209" y="244"/>
                    <a:pt x="211" y="248"/>
                  </a:cubicBezTo>
                  <a:close/>
                  <a:moveTo>
                    <a:pt x="198" y="222"/>
                  </a:moveTo>
                  <a:cubicBezTo>
                    <a:pt x="200" y="225"/>
                    <a:pt x="204" y="224"/>
                    <a:pt x="204" y="220"/>
                  </a:cubicBezTo>
                  <a:cubicBezTo>
                    <a:pt x="204" y="220"/>
                    <a:pt x="204" y="220"/>
                    <a:pt x="203" y="219"/>
                  </a:cubicBezTo>
                  <a:cubicBezTo>
                    <a:pt x="202" y="216"/>
                    <a:pt x="200" y="213"/>
                    <a:pt x="198" y="209"/>
                  </a:cubicBezTo>
                  <a:cubicBezTo>
                    <a:pt x="197" y="207"/>
                    <a:pt x="193" y="208"/>
                    <a:pt x="193" y="211"/>
                  </a:cubicBezTo>
                  <a:cubicBezTo>
                    <a:pt x="193" y="211"/>
                    <a:pt x="193" y="212"/>
                    <a:pt x="193" y="212"/>
                  </a:cubicBezTo>
                  <a:cubicBezTo>
                    <a:pt x="195" y="215"/>
                    <a:pt x="197" y="219"/>
                    <a:pt x="198" y="222"/>
                  </a:cubicBezTo>
                  <a:close/>
                  <a:moveTo>
                    <a:pt x="185" y="197"/>
                  </a:moveTo>
                  <a:cubicBezTo>
                    <a:pt x="187" y="200"/>
                    <a:pt x="191" y="198"/>
                    <a:pt x="190" y="195"/>
                  </a:cubicBezTo>
                  <a:cubicBezTo>
                    <a:pt x="190" y="195"/>
                    <a:pt x="190" y="194"/>
                    <a:pt x="190" y="194"/>
                  </a:cubicBezTo>
                  <a:cubicBezTo>
                    <a:pt x="188" y="191"/>
                    <a:pt x="186" y="187"/>
                    <a:pt x="185" y="184"/>
                  </a:cubicBezTo>
                  <a:cubicBezTo>
                    <a:pt x="183" y="182"/>
                    <a:pt x="180" y="182"/>
                    <a:pt x="179" y="185"/>
                  </a:cubicBezTo>
                  <a:cubicBezTo>
                    <a:pt x="179" y="185"/>
                    <a:pt x="179" y="186"/>
                    <a:pt x="180" y="187"/>
                  </a:cubicBezTo>
                  <a:cubicBezTo>
                    <a:pt x="181" y="190"/>
                    <a:pt x="183" y="193"/>
                    <a:pt x="185" y="197"/>
                  </a:cubicBezTo>
                  <a:close/>
                  <a:moveTo>
                    <a:pt x="171" y="172"/>
                  </a:moveTo>
                  <a:cubicBezTo>
                    <a:pt x="173" y="175"/>
                    <a:pt x="177" y="173"/>
                    <a:pt x="177" y="170"/>
                  </a:cubicBezTo>
                  <a:cubicBezTo>
                    <a:pt x="177" y="170"/>
                    <a:pt x="177" y="169"/>
                    <a:pt x="176" y="169"/>
                  </a:cubicBezTo>
                  <a:cubicBezTo>
                    <a:pt x="174" y="166"/>
                    <a:pt x="173" y="162"/>
                    <a:pt x="171" y="159"/>
                  </a:cubicBezTo>
                  <a:cubicBezTo>
                    <a:pt x="169" y="156"/>
                    <a:pt x="165" y="158"/>
                    <a:pt x="165" y="161"/>
                  </a:cubicBezTo>
                  <a:cubicBezTo>
                    <a:pt x="165" y="161"/>
                    <a:pt x="166" y="162"/>
                    <a:pt x="166" y="162"/>
                  </a:cubicBezTo>
                  <a:cubicBezTo>
                    <a:pt x="168" y="165"/>
                    <a:pt x="169" y="168"/>
                    <a:pt x="171" y="172"/>
                  </a:cubicBezTo>
                  <a:close/>
                  <a:moveTo>
                    <a:pt x="157" y="147"/>
                  </a:moveTo>
                  <a:cubicBezTo>
                    <a:pt x="159" y="150"/>
                    <a:pt x="163" y="148"/>
                    <a:pt x="162" y="145"/>
                  </a:cubicBezTo>
                  <a:cubicBezTo>
                    <a:pt x="162" y="145"/>
                    <a:pt x="162" y="144"/>
                    <a:pt x="162" y="144"/>
                  </a:cubicBezTo>
                  <a:cubicBezTo>
                    <a:pt x="160" y="141"/>
                    <a:pt x="158" y="138"/>
                    <a:pt x="156" y="134"/>
                  </a:cubicBezTo>
                  <a:cubicBezTo>
                    <a:pt x="155" y="132"/>
                    <a:pt x="150" y="133"/>
                    <a:pt x="151" y="136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53" y="141"/>
                    <a:pt x="155" y="144"/>
                    <a:pt x="157" y="147"/>
                  </a:cubicBezTo>
                  <a:close/>
                  <a:moveTo>
                    <a:pt x="142" y="123"/>
                  </a:moveTo>
                  <a:cubicBezTo>
                    <a:pt x="144" y="125"/>
                    <a:pt x="148" y="124"/>
                    <a:pt x="148" y="121"/>
                  </a:cubicBezTo>
                  <a:cubicBezTo>
                    <a:pt x="147" y="120"/>
                    <a:pt x="147" y="120"/>
                    <a:pt x="147" y="120"/>
                  </a:cubicBezTo>
                  <a:cubicBezTo>
                    <a:pt x="145" y="116"/>
                    <a:pt x="143" y="113"/>
                    <a:pt x="141" y="110"/>
                  </a:cubicBezTo>
                  <a:cubicBezTo>
                    <a:pt x="139" y="107"/>
                    <a:pt x="135" y="109"/>
                    <a:pt x="136" y="112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8" y="116"/>
                    <a:pt x="140" y="120"/>
                    <a:pt x="142" y="123"/>
                  </a:cubicBezTo>
                  <a:close/>
                  <a:moveTo>
                    <a:pt x="127" y="99"/>
                  </a:moveTo>
                  <a:cubicBezTo>
                    <a:pt x="128" y="101"/>
                    <a:pt x="132" y="100"/>
                    <a:pt x="132" y="97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29" y="92"/>
                    <a:pt x="127" y="89"/>
                    <a:pt x="125" y="86"/>
                  </a:cubicBezTo>
                  <a:cubicBezTo>
                    <a:pt x="123" y="84"/>
                    <a:pt x="119" y="85"/>
                    <a:pt x="120" y="88"/>
                  </a:cubicBezTo>
                  <a:cubicBezTo>
                    <a:pt x="120" y="89"/>
                    <a:pt x="120" y="89"/>
                    <a:pt x="120" y="90"/>
                  </a:cubicBezTo>
                  <a:cubicBezTo>
                    <a:pt x="123" y="93"/>
                    <a:pt x="125" y="96"/>
                    <a:pt x="127" y="99"/>
                  </a:cubicBezTo>
                  <a:close/>
                  <a:moveTo>
                    <a:pt x="110" y="77"/>
                  </a:moveTo>
                  <a:cubicBezTo>
                    <a:pt x="110" y="77"/>
                    <a:pt x="111" y="78"/>
                    <a:pt x="112" y="77"/>
                  </a:cubicBezTo>
                  <a:cubicBezTo>
                    <a:pt x="114" y="77"/>
                    <a:pt x="115" y="74"/>
                    <a:pt x="114" y="73"/>
                  </a:cubicBezTo>
                  <a:cubicBezTo>
                    <a:pt x="111" y="70"/>
                    <a:pt x="109" y="67"/>
                    <a:pt x="106" y="64"/>
                  </a:cubicBezTo>
                  <a:cubicBezTo>
                    <a:pt x="104" y="62"/>
                    <a:pt x="100" y="65"/>
                    <a:pt x="101" y="68"/>
                  </a:cubicBezTo>
                  <a:cubicBezTo>
                    <a:pt x="101" y="68"/>
                    <a:pt x="102" y="68"/>
                    <a:pt x="102" y="68"/>
                  </a:cubicBezTo>
                  <a:cubicBezTo>
                    <a:pt x="105" y="71"/>
                    <a:pt x="107" y="74"/>
                    <a:pt x="110" y="77"/>
                  </a:cubicBezTo>
                  <a:close/>
                  <a:moveTo>
                    <a:pt x="89" y="57"/>
                  </a:moveTo>
                  <a:cubicBezTo>
                    <a:pt x="92" y="59"/>
                    <a:pt x="95" y="57"/>
                    <a:pt x="93" y="54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0" y="51"/>
                    <a:pt x="86" y="48"/>
                    <a:pt x="83" y="46"/>
                  </a:cubicBezTo>
                  <a:cubicBezTo>
                    <a:pt x="82" y="46"/>
                    <a:pt x="81" y="46"/>
                    <a:pt x="80" y="46"/>
                  </a:cubicBezTo>
                  <a:cubicBezTo>
                    <a:pt x="78" y="47"/>
                    <a:pt x="78" y="50"/>
                    <a:pt x="80" y="51"/>
                  </a:cubicBezTo>
                  <a:cubicBezTo>
                    <a:pt x="83" y="53"/>
                    <a:pt x="86" y="55"/>
                    <a:pt x="89" y="57"/>
                  </a:cubicBezTo>
                  <a:close/>
                  <a:moveTo>
                    <a:pt x="65" y="43"/>
                  </a:moveTo>
                  <a:cubicBezTo>
                    <a:pt x="66" y="43"/>
                    <a:pt x="66" y="43"/>
                    <a:pt x="67" y="43"/>
                  </a:cubicBezTo>
                  <a:cubicBezTo>
                    <a:pt x="70" y="43"/>
                    <a:pt x="70" y="39"/>
                    <a:pt x="68" y="38"/>
                  </a:cubicBezTo>
                  <a:cubicBezTo>
                    <a:pt x="64" y="36"/>
                    <a:pt x="61" y="35"/>
                    <a:pt x="57" y="33"/>
                  </a:cubicBezTo>
                  <a:cubicBezTo>
                    <a:pt x="54" y="33"/>
                    <a:pt x="52" y="35"/>
                    <a:pt x="53" y="37"/>
                  </a:cubicBezTo>
                  <a:cubicBezTo>
                    <a:pt x="54" y="38"/>
                    <a:pt x="54" y="39"/>
                    <a:pt x="55" y="39"/>
                  </a:cubicBezTo>
                  <a:cubicBezTo>
                    <a:pt x="59" y="40"/>
                    <a:pt x="62" y="41"/>
                    <a:pt x="65" y="43"/>
                  </a:cubicBezTo>
                  <a:close/>
                  <a:moveTo>
                    <a:pt x="39" y="35"/>
                  </a:moveTo>
                  <a:cubicBezTo>
                    <a:pt x="42" y="35"/>
                    <a:pt x="43" y="31"/>
                    <a:pt x="41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6" y="29"/>
                    <a:pt x="32" y="29"/>
                    <a:pt x="28" y="29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4" y="31"/>
                    <a:pt x="25" y="35"/>
                    <a:pt x="28" y="35"/>
                  </a:cubicBezTo>
                  <a:cubicBezTo>
                    <a:pt x="32" y="34"/>
                    <a:pt x="35" y="35"/>
                    <a:pt x="39" y="35"/>
                  </a:cubicBezTo>
                  <a:close/>
                  <a:moveTo>
                    <a:pt x="13" y="39"/>
                  </a:moveTo>
                  <a:cubicBezTo>
                    <a:pt x="16" y="37"/>
                    <a:pt x="14" y="33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6"/>
                    <a:pt x="3" y="49"/>
                    <a:pt x="5" y="48"/>
                  </a:cubicBezTo>
                  <a:cubicBezTo>
                    <a:pt x="6" y="47"/>
                    <a:pt x="6" y="47"/>
                    <a:pt x="7" y="46"/>
                  </a:cubicBezTo>
                  <a:cubicBezTo>
                    <a:pt x="8" y="43"/>
                    <a:pt x="10" y="41"/>
                    <a:pt x="13" y="39"/>
                  </a:cubicBezTo>
                  <a:close/>
                  <a:moveTo>
                    <a:pt x="6" y="61"/>
                  </a:moveTo>
                  <a:cubicBezTo>
                    <a:pt x="5" y="58"/>
                    <a:pt x="1" y="58"/>
                    <a:pt x="0" y="61"/>
                  </a:cubicBezTo>
                  <a:cubicBezTo>
                    <a:pt x="0" y="62"/>
                    <a:pt x="0" y="62"/>
                    <a:pt x="1" y="63"/>
                  </a:cubicBezTo>
                  <a:cubicBezTo>
                    <a:pt x="1" y="66"/>
                    <a:pt x="3" y="70"/>
                    <a:pt x="5" y="74"/>
                  </a:cubicBezTo>
                  <a:cubicBezTo>
                    <a:pt x="6" y="76"/>
                    <a:pt x="11" y="75"/>
                    <a:pt x="10" y="72"/>
                  </a:cubicBezTo>
                  <a:cubicBezTo>
                    <a:pt x="10" y="72"/>
                    <a:pt x="10" y="71"/>
                    <a:pt x="10" y="71"/>
                  </a:cubicBezTo>
                  <a:cubicBezTo>
                    <a:pt x="8" y="68"/>
                    <a:pt x="7" y="65"/>
                    <a:pt x="6" y="61"/>
                  </a:cubicBezTo>
                  <a:close/>
                  <a:moveTo>
                    <a:pt x="19" y="85"/>
                  </a:moveTo>
                  <a:cubicBezTo>
                    <a:pt x="17" y="82"/>
                    <a:pt x="13" y="85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6" y="98"/>
                    <a:pt x="29" y="96"/>
                    <a:pt x="29" y="94"/>
                  </a:cubicBezTo>
                  <a:cubicBezTo>
                    <a:pt x="28" y="93"/>
                    <a:pt x="28" y="92"/>
                    <a:pt x="27" y="92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9" y="85"/>
                    <a:pt x="19" y="85"/>
                  </a:cubicBezTo>
                  <a:close/>
                  <a:moveTo>
                    <a:pt x="42" y="99"/>
                  </a:moveTo>
                  <a:cubicBezTo>
                    <a:pt x="39" y="98"/>
                    <a:pt x="37" y="102"/>
                    <a:pt x="39" y="104"/>
                  </a:cubicBezTo>
                  <a:cubicBezTo>
                    <a:pt x="39" y="104"/>
                    <a:pt x="40" y="105"/>
                    <a:pt x="40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2" y="108"/>
                    <a:pt x="52" y="108"/>
                    <a:pt x="53" y="108"/>
                  </a:cubicBezTo>
                  <a:cubicBezTo>
                    <a:pt x="55" y="107"/>
                    <a:pt x="55" y="103"/>
                    <a:pt x="52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69" y="105"/>
                  </a:moveTo>
                  <a:cubicBezTo>
                    <a:pt x="66" y="105"/>
                    <a:pt x="65" y="109"/>
                    <a:pt x="67" y="111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72" y="111"/>
                    <a:pt x="76" y="112"/>
                    <a:pt x="80" y="112"/>
                  </a:cubicBezTo>
                  <a:cubicBezTo>
                    <a:pt x="81" y="112"/>
                    <a:pt x="82" y="111"/>
                    <a:pt x="83" y="110"/>
                  </a:cubicBezTo>
                  <a:cubicBezTo>
                    <a:pt x="84" y="108"/>
                    <a:pt x="82" y="106"/>
                    <a:pt x="80" y="106"/>
                  </a:cubicBezTo>
                  <a:cubicBezTo>
                    <a:pt x="76" y="106"/>
                    <a:pt x="73" y="106"/>
                    <a:pt x="69" y="105"/>
                  </a:cubicBezTo>
                  <a:close/>
                  <a:moveTo>
                    <a:pt x="97" y="106"/>
                  </a:moveTo>
                  <a:cubicBezTo>
                    <a:pt x="96" y="106"/>
                    <a:pt x="95" y="106"/>
                    <a:pt x="95" y="107"/>
                  </a:cubicBezTo>
                  <a:cubicBezTo>
                    <a:pt x="93" y="109"/>
                    <a:pt x="95" y="112"/>
                    <a:pt x="97" y="111"/>
                  </a:cubicBezTo>
                  <a:cubicBezTo>
                    <a:pt x="101" y="111"/>
                    <a:pt x="105" y="111"/>
                    <a:pt x="109" y="110"/>
                  </a:cubicBezTo>
                  <a:cubicBezTo>
                    <a:pt x="110" y="110"/>
                    <a:pt x="111" y="109"/>
                    <a:pt x="111" y="108"/>
                  </a:cubicBezTo>
                  <a:cubicBezTo>
                    <a:pt x="111" y="106"/>
                    <a:pt x="110" y="105"/>
                    <a:pt x="108" y="105"/>
                  </a:cubicBezTo>
                  <a:cubicBezTo>
                    <a:pt x="105" y="105"/>
                    <a:pt x="101" y="105"/>
                    <a:pt x="97" y="106"/>
                  </a:cubicBezTo>
                  <a:close/>
                  <a:moveTo>
                    <a:pt x="125" y="102"/>
                  </a:moveTo>
                  <a:cubicBezTo>
                    <a:pt x="129" y="102"/>
                    <a:pt x="133" y="101"/>
                    <a:pt x="136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40" y="101"/>
                    <a:pt x="140" y="105"/>
                    <a:pt x="137" y="106"/>
                  </a:cubicBezTo>
                  <a:cubicBezTo>
                    <a:pt x="134" y="107"/>
                    <a:pt x="130" y="107"/>
                    <a:pt x="126" y="108"/>
                  </a:cubicBezTo>
                  <a:cubicBezTo>
                    <a:pt x="126" y="108"/>
                    <a:pt x="125" y="108"/>
                    <a:pt x="125" y="108"/>
                  </a:cubicBezTo>
                  <a:cubicBezTo>
                    <a:pt x="122" y="107"/>
                    <a:pt x="122" y="103"/>
                    <a:pt x="125" y="102"/>
                  </a:cubicBezTo>
                  <a:close/>
                  <a:moveTo>
                    <a:pt x="153" y="96"/>
                  </a:moveTo>
                  <a:cubicBezTo>
                    <a:pt x="152" y="96"/>
                    <a:pt x="152" y="97"/>
                    <a:pt x="151" y="97"/>
                  </a:cubicBezTo>
                  <a:cubicBezTo>
                    <a:pt x="150" y="99"/>
                    <a:pt x="152" y="103"/>
                    <a:pt x="154" y="102"/>
                  </a:cubicBezTo>
                  <a:cubicBezTo>
                    <a:pt x="158" y="101"/>
                    <a:pt x="162" y="100"/>
                    <a:pt x="165" y="99"/>
                  </a:cubicBezTo>
                  <a:cubicBezTo>
                    <a:pt x="166" y="99"/>
                    <a:pt x="167" y="98"/>
                    <a:pt x="167" y="97"/>
                  </a:cubicBezTo>
                  <a:cubicBezTo>
                    <a:pt x="168" y="95"/>
                    <a:pt x="166" y="93"/>
                    <a:pt x="164" y="93"/>
                  </a:cubicBezTo>
                  <a:cubicBezTo>
                    <a:pt x="160" y="94"/>
                    <a:pt x="156" y="95"/>
                    <a:pt x="153" y="96"/>
                  </a:cubicBezTo>
                  <a:close/>
                  <a:moveTo>
                    <a:pt x="180" y="88"/>
                  </a:moveTo>
                  <a:cubicBezTo>
                    <a:pt x="179" y="89"/>
                    <a:pt x="178" y="90"/>
                    <a:pt x="178" y="91"/>
                  </a:cubicBezTo>
                  <a:cubicBezTo>
                    <a:pt x="178" y="93"/>
                    <a:pt x="180" y="94"/>
                    <a:pt x="182" y="94"/>
                  </a:cubicBezTo>
                  <a:cubicBezTo>
                    <a:pt x="185" y="93"/>
                    <a:pt x="189" y="91"/>
                    <a:pt x="193" y="90"/>
                  </a:cubicBezTo>
                  <a:cubicBezTo>
                    <a:pt x="196" y="89"/>
                    <a:pt x="195" y="84"/>
                    <a:pt x="192" y="84"/>
                  </a:cubicBezTo>
                  <a:cubicBezTo>
                    <a:pt x="191" y="84"/>
                    <a:pt x="191" y="85"/>
                    <a:pt x="191" y="85"/>
                  </a:cubicBezTo>
                  <a:cubicBezTo>
                    <a:pt x="187" y="86"/>
                    <a:pt x="184" y="87"/>
                    <a:pt x="180" y="88"/>
                  </a:cubicBezTo>
                  <a:close/>
                  <a:moveTo>
                    <a:pt x="207" y="79"/>
                  </a:moveTo>
                  <a:cubicBezTo>
                    <a:pt x="204" y="80"/>
                    <a:pt x="204" y="84"/>
                    <a:pt x="208" y="84"/>
                  </a:cubicBezTo>
                  <a:cubicBezTo>
                    <a:pt x="208" y="84"/>
                    <a:pt x="208" y="84"/>
                    <a:pt x="209" y="84"/>
                  </a:cubicBezTo>
                  <a:cubicBezTo>
                    <a:pt x="212" y="82"/>
                    <a:pt x="216" y="81"/>
                    <a:pt x="219" y="80"/>
                  </a:cubicBezTo>
                  <a:cubicBezTo>
                    <a:pt x="222" y="78"/>
                    <a:pt x="221" y="74"/>
                    <a:pt x="218" y="74"/>
                  </a:cubicBezTo>
                  <a:cubicBezTo>
                    <a:pt x="218" y="74"/>
                    <a:pt x="218" y="74"/>
                    <a:pt x="217" y="74"/>
                  </a:cubicBezTo>
                  <a:cubicBezTo>
                    <a:pt x="214" y="76"/>
                    <a:pt x="210" y="77"/>
                    <a:pt x="207" y="79"/>
                  </a:cubicBezTo>
                  <a:close/>
                  <a:moveTo>
                    <a:pt x="233" y="67"/>
                  </a:moveTo>
                  <a:cubicBezTo>
                    <a:pt x="231" y="68"/>
                    <a:pt x="231" y="71"/>
                    <a:pt x="232" y="72"/>
                  </a:cubicBezTo>
                  <a:cubicBezTo>
                    <a:pt x="233" y="73"/>
                    <a:pt x="234" y="73"/>
                    <a:pt x="235" y="73"/>
                  </a:cubicBezTo>
                  <a:cubicBezTo>
                    <a:pt x="239" y="71"/>
                    <a:pt x="242" y="69"/>
                    <a:pt x="246" y="68"/>
                  </a:cubicBezTo>
                  <a:cubicBezTo>
                    <a:pt x="248" y="66"/>
                    <a:pt x="247" y="62"/>
                    <a:pt x="244" y="62"/>
                  </a:cubicBezTo>
                  <a:cubicBezTo>
                    <a:pt x="244" y="62"/>
                    <a:pt x="243" y="62"/>
                    <a:pt x="243" y="63"/>
                  </a:cubicBezTo>
                  <a:cubicBezTo>
                    <a:pt x="240" y="64"/>
                    <a:pt x="236" y="66"/>
                    <a:pt x="233" y="67"/>
                  </a:cubicBezTo>
                  <a:close/>
                  <a:moveTo>
                    <a:pt x="258" y="55"/>
                  </a:moveTo>
                  <a:cubicBezTo>
                    <a:pt x="257" y="55"/>
                    <a:pt x="257" y="57"/>
                    <a:pt x="257" y="58"/>
                  </a:cubicBezTo>
                  <a:cubicBezTo>
                    <a:pt x="257" y="60"/>
                    <a:pt x="259" y="61"/>
                    <a:pt x="261" y="60"/>
                  </a:cubicBezTo>
                  <a:cubicBezTo>
                    <a:pt x="264" y="58"/>
                    <a:pt x="268" y="56"/>
                    <a:pt x="271" y="54"/>
                  </a:cubicBezTo>
                  <a:cubicBezTo>
                    <a:pt x="274" y="53"/>
                    <a:pt x="272" y="48"/>
                    <a:pt x="269" y="49"/>
                  </a:cubicBezTo>
                  <a:cubicBezTo>
                    <a:pt x="269" y="49"/>
                    <a:pt x="268" y="49"/>
                    <a:pt x="268" y="49"/>
                  </a:cubicBezTo>
                  <a:cubicBezTo>
                    <a:pt x="265" y="51"/>
                    <a:pt x="262" y="53"/>
                    <a:pt x="258" y="55"/>
                  </a:cubicBezTo>
                  <a:close/>
                  <a:moveTo>
                    <a:pt x="283" y="41"/>
                  </a:moveTo>
                  <a:cubicBezTo>
                    <a:pt x="280" y="42"/>
                    <a:pt x="282" y="47"/>
                    <a:pt x="285" y="46"/>
                  </a:cubicBezTo>
                  <a:cubicBezTo>
                    <a:pt x="285" y="46"/>
                    <a:pt x="286" y="46"/>
                    <a:pt x="286" y="46"/>
                  </a:cubicBezTo>
                  <a:cubicBezTo>
                    <a:pt x="289" y="44"/>
                    <a:pt x="292" y="42"/>
                    <a:pt x="296" y="40"/>
                  </a:cubicBezTo>
                  <a:cubicBezTo>
                    <a:pt x="298" y="38"/>
                    <a:pt x="297" y="34"/>
                    <a:pt x="294" y="34"/>
                  </a:cubicBezTo>
                  <a:cubicBezTo>
                    <a:pt x="293" y="34"/>
                    <a:pt x="293" y="35"/>
                    <a:pt x="293" y="35"/>
                  </a:cubicBezTo>
                  <a:cubicBezTo>
                    <a:pt x="289" y="37"/>
                    <a:pt x="286" y="39"/>
                    <a:pt x="283" y="41"/>
                  </a:cubicBezTo>
                  <a:close/>
                  <a:moveTo>
                    <a:pt x="307" y="25"/>
                  </a:moveTo>
                  <a:cubicBezTo>
                    <a:pt x="305" y="27"/>
                    <a:pt x="306" y="31"/>
                    <a:pt x="308" y="31"/>
                  </a:cubicBezTo>
                  <a:cubicBezTo>
                    <a:pt x="309" y="31"/>
                    <a:pt x="310" y="30"/>
                    <a:pt x="310" y="30"/>
                  </a:cubicBezTo>
                  <a:cubicBezTo>
                    <a:pt x="313" y="28"/>
                    <a:pt x="316" y="26"/>
                    <a:pt x="320" y="24"/>
                  </a:cubicBezTo>
                  <a:cubicBezTo>
                    <a:pt x="321" y="23"/>
                    <a:pt x="321" y="21"/>
                    <a:pt x="320" y="20"/>
                  </a:cubicBezTo>
                  <a:cubicBezTo>
                    <a:pt x="320" y="18"/>
                    <a:pt x="318" y="18"/>
                    <a:pt x="316" y="19"/>
                  </a:cubicBezTo>
                  <a:cubicBezTo>
                    <a:pt x="313" y="21"/>
                    <a:pt x="310" y="23"/>
                    <a:pt x="30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665331" y="5418110"/>
              <a:ext cx="1643993" cy="866808"/>
            </a:xfrm>
            <a:custGeom>
              <a:avLst/>
              <a:gdLst>
                <a:gd name="T0" fmla="*/ 10 w 518"/>
                <a:gd name="T1" fmla="*/ 259 h 273"/>
                <a:gd name="T2" fmla="*/ 501 w 518"/>
                <a:gd name="T3" fmla="*/ 6 h 273"/>
                <a:gd name="T4" fmla="*/ 473 w 518"/>
                <a:gd name="T5" fmla="*/ 0 h 273"/>
                <a:gd name="T6" fmla="*/ 455 w 518"/>
                <a:gd name="T7" fmla="*/ 1 h 273"/>
                <a:gd name="T8" fmla="*/ 426 w 518"/>
                <a:gd name="T9" fmla="*/ 10 h 273"/>
                <a:gd name="T10" fmla="*/ 401 w 518"/>
                <a:gd name="T11" fmla="*/ 29 h 273"/>
                <a:gd name="T12" fmla="*/ 401 w 518"/>
                <a:gd name="T13" fmla="*/ 29 h 273"/>
                <a:gd name="T14" fmla="*/ 368 w 518"/>
                <a:gd name="T15" fmla="*/ 55 h 273"/>
                <a:gd name="T16" fmla="*/ 347 w 518"/>
                <a:gd name="T17" fmla="*/ 77 h 273"/>
                <a:gd name="T18" fmla="*/ 324 w 518"/>
                <a:gd name="T19" fmla="*/ 96 h 273"/>
                <a:gd name="T20" fmla="*/ 314 w 518"/>
                <a:gd name="T21" fmla="*/ 112 h 273"/>
                <a:gd name="T22" fmla="*/ 300 w 518"/>
                <a:gd name="T23" fmla="*/ 137 h 273"/>
                <a:gd name="T24" fmla="*/ 295 w 518"/>
                <a:gd name="T25" fmla="*/ 146 h 273"/>
                <a:gd name="T26" fmla="*/ 301 w 518"/>
                <a:gd name="T27" fmla="*/ 148 h 273"/>
                <a:gd name="T28" fmla="*/ 294 w 518"/>
                <a:gd name="T29" fmla="*/ 168 h 273"/>
                <a:gd name="T30" fmla="*/ 287 w 518"/>
                <a:gd name="T31" fmla="*/ 172 h 273"/>
                <a:gd name="T32" fmla="*/ 287 w 518"/>
                <a:gd name="T33" fmla="*/ 182 h 273"/>
                <a:gd name="T34" fmla="*/ 293 w 518"/>
                <a:gd name="T35" fmla="*/ 173 h 273"/>
                <a:gd name="T36" fmla="*/ 289 w 518"/>
                <a:gd name="T37" fmla="*/ 194 h 273"/>
                <a:gd name="T38" fmla="*/ 286 w 518"/>
                <a:gd name="T39" fmla="*/ 204 h 273"/>
                <a:gd name="T40" fmla="*/ 288 w 518"/>
                <a:gd name="T41" fmla="*/ 210 h 273"/>
                <a:gd name="T42" fmla="*/ 293 w 518"/>
                <a:gd name="T43" fmla="*/ 205 h 273"/>
                <a:gd name="T44" fmla="*/ 292 w 518"/>
                <a:gd name="T45" fmla="*/ 198 h 273"/>
                <a:gd name="T46" fmla="*/ 295 w 518"/>
                <a:gd name="T47" fmla="*/ 230 h 273"/>
                <a:gd name="T48" fmla="*/ 301 w 518"/>
                <a:gd name="T49" fmla="*/ 238 h 273"/>
                <a:gd name="T50" fmla="*/ 313 w 518"/>
                <a:gd name="T51" fmla="*/ 252 h 273"/>
                <a:gd name="T52" fmla="*/ 339 w 518"/>
                <a:gd name="T53" fmla="*/ 268 h 273"/>
                <a:gd name="T54" fmla="*/ 369 w 518"/>
                <a:gd name="T55" fmla="*/ 264 h 273"/>
                <a:gd name="T56" fmla="*/ 374 w 518"/>
                <a:gd name="T57" fmla="*/ 268 h 273"/>
                <a:gd name="T58" fmla="*/ 376 w 518"/>
                <a:gd name="T59" fmla="*/ 266 h 273"/>
                <a:gd name="T60" fmla="*/ 378 w 518"/>
                <a:gd name="T61" fmla="*/ 263 h 273"/>
                <a:gd name="T62" fmla="*/ 379 w 518"/>
                <a:gd name="T63" fmla="*/ 260 h 273"/>
                <a:gd name="T64" fmla="*/ 373 w 518"/>
                <a:gd name="T65" fmla="*/ 257 h 273"/>
                <a:gd name="T66" fmla="*/ 373 w 518"/>
                <a:gd name="T67" fmla="*/ 259 h 273"/>
                <a:gd name="T68" fmla="*/ 372 w 518"/>
                <a:gd name="T69" fmla="*/ 261 h 273"/>
                <a:gd name="T70" fmla="*/ 370 w 518"/>
                <a:gd name="T71" fmla="*/ 263 h 273"/>
                <a:gd name="T72" fmla="*/ 374 w 518"/>
                <a:gd name="T73" fmla="*/ 237 h 273"/>
                <a:gd name="T74" fmla="*/ 368 w 518"/>
                <a:gd name="T75" fmla="*/ 228 h 273"/>
                <a:gd name="T76" fmla="*/ 351 w 518"/>
                <a:gd name="T77" fmla="*/ 218 h 273"/>
                <a:gd name="T78" fmla="*/ 352 w 518"/>
                <a:gd name="T79" fmla="*/ 211 h 273"/>
                <a:gd name="T80" fmla="*/ 345 w 518"/>
                <a:gd name="T81" fmla="*/ 206 h 273"/>
                <a:gd name="T82" fmla="*/ 346 w 518"/>
                <a:gd name="T83" fmla="*/ 214 h 273"/>
                <a:gd name="T84" fmla="*/ 351 w 518"/>
                <a:gd name="T85" fmla="*/ 218 h 273"/>
                <a:gd name="T86" fmla="*/ 324 w 518"/>
                <a:gd name="T87" fmla="*/ 196 h 273"/>
                <a:gd name="T88" fmla="*/ 314 w 518"/>
                <a:gd name="T89" fmla="*/ 198 h 273"/>
                <a:gd name="T90" fmla="*/ 322 w 518"/>
                <a:gd name="T91" fmla="*/ 201 h 273"/>
                <a:gd name="T92" fmla="*/ 286 w 518"/>
                <a:gd name="T93" fmla="*/ 192 h 273"/>
                <a:gd name="T94" fmla="*/ 269 w 518"/>
                <a:gd name="T95" fmla="*/ 191 h 273"/>
                <a:gd name="T96" fmla="*/ 269 w 518"/>
                <a:gd name="T97" fmla="*/ 191 h 273"/>
                <a:gd name="T98" fmla="*/ 227 w 518"/>
                <a:gd name="T99" fmla="*/ 191 h 273"/>
                <a:gd name="T100" fmla="*/ 193 w 518"/>
                <a:gd name="T101" fmla="*/ 191 h 273"/>
                <a:gd name="T102" fmla="*/ 166 w 518"/>
                <a:gd name="T103" fmla="*/ 194 h 273"/>
                <a:gd name="T104" fmla="*/ 148 w 518"/>
                <a:gd name="T105" fmla="*/ 198 h 273"/>
                <a:gd name="T106" fmla="*/ 123 w 518"/>
                <a:gd name="T107" fmla="*/ 210 h 273"/>
                <a:gd name="T108" fmla="*/ 93 w 518"/>
                <a:gd name="T109" fmla="*/ 222 h 273"/>
                <a:gd name="T110" fmla="*/ 93 w 518"/>
                <a:gd name="T111" fmla="*/ 222 h 273"/>
                <a:gd name="T112" fmla="*/ 54 w 518"/>
                <a:gd name="T113" fmla="*/ 239 h 273"/>
                <a:gd name="T114" fmla="*/ 24 w 518"/>
                <a:gd name="T115" fmla="*/ 25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8" h="273">
                  <a:moveTo>
                    <a:pt x="1" y="267"/>
                  </a:moveTo>
                  <a:cubicBezTo>
                    <a:pt x="0" y="268"/>
                    <a:pt x="0" y="270"/>
                    <a:pt x="0" y="271"/>
                  </a:cubicBezTo>
                  <a:cubicBezTo>
                    <a:pt x="1" y="273"/>
                    <a:pt x="4" y="273"/>
                    <a:pt x="5" y="272"/>
                  </a:cubicBezTo>
                  <a:cubicBezTo>
                    <a:pt x="8" y="269"/>
                    <a:pt x="11" y="266"/>
                    <a:pt x="14" y="264"/>
                  </a:cubicBezTo>
                  <a:cubicBezTo>
                    <a:pt x="16" y="262"/>
                    <a:pt x="14" y="258"/>
                    <a:pt x="11" y="259"/>
                  </a:cubicBezTo>
                  <a:cubicBezTo>
                    <a:pt x="11" y="259"/>
                    <a:pt x="10" y="259"/>
                    <a:pt x="10" y="259"/>
                  </a:cubicBezTo>
                  <a:cubicBezTo>
                    <a:pt x="7" y="262"/>
                    <a:pt x="4" y="264"/>
                    <a:pt x="1" y="267"/>
                  </a:cubicBezTo>
                  <a:close/>
                  <a:moveTo>
                    <a:pt x="512" y="16"/>
                  </a:moveTo>
                  <a:cubicBezTo>
                    <a:pt x="515" y="17"/>
                    <a:pt x="518" y="14"/>
                    <a:pt x="516" y="11"/>
                  </a:cubicBezTo>
                  <a:cubicBezTo>
                    <a:pt x="516" y="11"/>
                    <a:pt x="516" y="11"/>
                    <a:pt x="515" y="10"/>
                  </a:cubicBezTo>
                  <a:cubicBezTo>
                    <a:pt x="512" y="8"/>
                    <a:pt x="508" y="7"/>
                    <a:pt x="504" y="5"/>
                  </a:cubicBezTo>
                  <a:cubicBezTo>
                    <a:pt x="503" y="5"/>
                    <a:pt x="502" y="5"/>
                    <a:pt x="501" y="6"/>
                  </a:cubicBezTo>
                  <a:cubicBezTo>
                    <a:pt x="499" y="7"/>
                    <a:pt x="500" y="10"/>
                    <a:pt x="502" y="11"/>
                  </a:cubicBezTo>
                  <a:cubicBezTo>
                    <a:pt x="505" y="12"/>
                    <a:pt x="509" y="14"/>
                    <a:pt x="512" y="16"/>
                  </a:cubicBezTo>
                  <a:close/>
                  <a:moveTo>
                    <a:pt x="485" y="7"/>
                  </a:moveTo>
                  <a:cubicBezTo>
                    <a:pt x="488" y="7"/>
                    <a:pt x="490" y="2"/>
                    <a:pt x="486" y="1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82" y="0"/>
                    <a:pt x="477" y="0"/>
                    <a:pt x="473" y="0"/>
                  </a:cubicBezTo>
                  <a:cubicBezTo>
                    <a:pt x="470" y="0"/>
                    <a:pt x="469" y="4"/>
                    <a:pt x="472" y="6"/>
                  </a:cubicBezTo>
                  <a:cubicBezTo>
                    <a:pt x="473" y="6"/>
                    <a:pt x="473" y="6"/>
                    <a:pt x="473" y="6"/>
                  </a:cubicBezTo>
                  <a:cubicBezTo>
                    <a:pt x="477" y="6"/>
                    <a:pt x="481" y="6"/>
                    <a:pt x="485" y="7"/>
                  </a:cubicBezTo>
                  <a:close/>
                  <a:moveTo>
                    <a:pt x="456" y="7"/>
                  </a:moveTo>
                  <a:cubicBezTo>
                    <a:pt x="457" y="7"/>
                    <a:pt x="458" y="6"/>
                    <a:pt x="458" y="4"/>
                  </a:cubicBezTo>
                  <a:cubicBezTo>
                    <a:pt x="458" y="2"/>
                    <a:pt x="456" y="1"/>
                    <a:pt x="455" y="1"/>
                  </a:cubicBezTo>
                  <a:cubicBezTo>
                    <a:pt x="451" y="2"/>
                    <a:pt x="447" y="3"/>
                    <a:pt x="443" y="4"/>
                  </a:cubicBezTo>
                  <a:cubicBezTo>
                    <a:pt x="439" y="5"/>
                    <a:pt x="440" y="10"/>
                    <a:pt x="443" y="10"/>
                  </a:cubicBezTo>
                  <a:cubicBezTo>
                    <a:pt x="444" y="10"/>
                    <a:pt x="444" y="10"/>
                    <a:pt x="444" y="10"/>
                  </a:cubicBezTo>
                  <a:cubicBezTo>
                    <a:pt x="448" y="9"/>
                    <a:pt x="452" y="8"/>
                    <a:pt x="456" y="7"/>
                  </a:cubicBezTo>
                  <a:close/>
                  <a:moveTo>
                    <a:pt x="427" y="15"/>
                  </a:moveTo>
                  <a:cubicBezTo>
                    <a:pt x="430" y="14"/>
                    <a:pt x="430" y="10"/>
                    <a:pt x="426" y="10"/>
                  </a:cubicBezTo>
                  <a:cubicBezTo>
                    <a:pt x="426" y="9"/>
                    <a:pt x="426" y="10"/>
                    <a:pt x="425" y="10"/>
                  </a:cubicBezTo>
                  <a:cubicBezTo>
                    <a:pt x="421" y="11"/>
                    <a:pt x="418" y="13"/>
                    <a:pt x="414" y="15"/>
                  </a:cubicBezTo>
                  <a:cubicBezTo>
                    <a:pt x="411" y="16"/>
                    <a:pt x="412" y="21"/>
                    <a:pt x="416" y="20"/>
                  </a:cubicBezTo>
                  <a:cubicBezTo>
                    <a:pt x="416" y="20"/>
                    <a:pt x="416" y="20"/>
                    <a:pt x="417" y="20"/>
                  </a:cubicBezTo>
                  <a:cubicBezTo>
                    <a:pt x="420" y="18"/>
                    <a:pt x="424" y="17"/>
                    <a:pt x="427" y="15"/>
                  </a:cubicBezTo>
                  <a:close/>
                  <a:moveTo>
                    <a:pt x="401" y="29"/>
                  </a:moveTo>
                  <a:cubicBezTo>
                    <a:pt x="404" y="27"/>
                    <a:pt x="402" y="23"/>
                    <a:pt x="399" y="23"/>
                  </a:cubicBezTo>
                  <a:cubicBezTo>
                    <a:pt x="399" y="23"/>
                    <a:pt x="398" y="24"/>
                    <a:pt x="398" y="24"/>
                  </a:cubicBezTo>
                  <a:cubicBezTo>
                    <a:pt x="394" y="26"/>
                    <a:pt x="391" y="28"/>
                    <a:pt x="388" y="31"/>
                  </a:cubicBezTo>
                  <a:cubicBezTo>
                    <a:pt x="387" y="31"/>
                    <a:pt x="386" y="33"/>
                    <a:pt x="387" y="34"/>
                  </a:cubicBezTo>
                  <a:cubicBezTo>
                    <a:pt x="387" y="36"/>
                    <a:pt x="390" y="37"/>
                    <a:pt x="391" y="36"/>
                  </a:cubicBezTo>
                  <a:cubicBezTo>
                    <a:pt x="394" y="33"/>
                    <a:pt x="398" y="31"/>
                    <a:pt x="401" y="29"/>
                  </a:cubicBezTo>
                  <a:close/>
                  <a:moveTo>
                    <a:pt x="377" y="47"/>
                  </a:moveTo>
                  <a:cubicBezTo>
                    <a:pt x="380" y="45"/>
                    <a:pt x="378" y="41"/>
                    <a:pt x="374" y="41"/>
                  </a:cubicBezTo>
                  <a:cubicBezTo>
                    <a:pt x="374" y="42"/>
                    <a:pt x="374" y="42"/>
                    <a:pt x="373" y="42"/>
                  </a:cubicBezTo>
                  <a:cubicBezTo>
                    <a:pt x="370" y="45"/>
                    <a:pt x="367" y="47"/>
                    <a:pt x="364" y="50"/>
                  </a:cubicBezTo>
                  <a:cubicBezTo>
                    <a:pt x="362" y="52"/>
                    <a:pt x="364" y="56"/>
                    <a:pt x="367" y="55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71" y="52"/>
                    <a:pt x="374" y="49"/>
                    <a:pt x="377" y="47"/>
                  </a:cubicBezTo>
                  <a:close/>
                  <a:moveTo>
                    <a:pt x="356" y="67"/>
                  </a:moveTo>
                  <a:cubicBezTo>
                    <a:pt x="356" y="66"/>
                    <a:pt x="357" y="65"/>
                    <a:pt x="356" y="64"/>
                  </a:cubicBezTo>
                  <a:cubicBezTo>
                    <a:pt x="355" y="62"/>
                    <a:pt x="353" y="62"/>
                    <a:pt x="351" y="63"/>
                  </a:cubicBezTo>
                  <a:cubicBezTo>
                    <a:pt x="348" y="66"/>
                    <a:pt x="346" y="69"/>
                    <a:pt x="343" y="72"/>
                  </a:cubicBezTo>
                  <a:cubicBezTo>
                    <a:pt x="341" y="75"/>
                    <a:pt x="344" y="79"/>
                    <a:pt x="347" y="77"/>
                  </a:cubicBezTo>
                  <a:cubicBezTo>
                    <a:pt x="347" y="77"/>
                    <a:pt x="348" y="76"/>
                    <a:pt x="348" y="76"/>
                  </a:cubicBezTo>
                  <a:cubicBezTo>
                    <a:pt x="350" y="73"/>
                    <a:pt x="353" y="70"/>
                    <a:pt x="356" y="67"/>
                  </a:cubicBezTo>
                  <a:close/>
                  <a:moveTo>
                    <a:pt x="336" y="90"/>
                  </a:moveTo>
                  <a:cubicBezTo>
                    <a:pt x="338" y="87"/>
                    <a:pt x="335" y="84"/>
                    <a:pt x="333" y="86"/>
                  </a:cubicBezTo>
                  <a:cubicBezTo>
                    <a:pt x="332" y="86"/>
                    <a:pt x="332" y="86"/>
                    <a:pt x="332" y="87"/>
                  </a:cubicBezTo>
                  <a:cubicBezTo>
                    <a:pt x="329" y="90"/>
                    <a:pt x="327" y="93"/>
                    <a:pt x="324" y="96"/>
                  </a:cubicBezTo>
                  <a:cubicBezTo>
                    <a:pt x="324" y="97"/>
                    <a:pt x="324" y="97"/>
                    <a:pt x="324" y="98"/>
                  </a:cubicBezTo>
                  <a:cubicBezTo>
                    <a:pt x="324" y="101"/>
                    <a:pt x="328" y="102"/>
                    <a:pt x="329" y="100"/>
                  </a:cubicBezTo>
                  <a:cubicBezTo>
                    <a:pt x="332" y="97"/>
                    <a:pt x="334" y="93"/>
                    <a:pt x="336" y="90"/>
                  </a:cubicBezTo>
                  <a:close/>
                  <a:moveTo>
                    <a:pt x="320" y="115"/>
                  </a:moveTo>
                  <a:cubicBezTo>
                    <a:pt x="320" y="114"/>
                    <a:pt x="320" y="113"/>
                    <a:pt x="320" y="112"/>
                  </a:cubicBezTo>
                  <a:cubicBezTo>
                    <a:pt x="319" y="110"/>
                    <a:pt x="316" y="110"/>
                    <a:pt x="314" y="112"/>
                  </a:cubicBezTo>
                  <a:cubicBezTo>
                    <a:pt x="312" y="115"/>
                    <a:pt x="310" y="119"/>
                    <a:pt x="308" y="122"/>
                  </a:cubicBezTo>
                  <a:cubicBezTo>
                    <a:pt x="306" y="125"/>
                    <a:pt x="310" y="128"/>
                    <a:pt x="313" y="126"/>
                  </a:cubicBezTo>
                  <a:cubicBezTo>
                    <a:pt x="313" y="126"/>
                    <a:pt x="313" y="125"/>
                    <a:pt x="313" y="125"/>
                  </a:cubicBezTo>
                  <a:cubicBezTo>
                    <a:pt x="315" y="122"/>
                    <a:pt x="317" y="118"/>
                    <a:pt x="320" y="115"/>
                  </a:cubicBezTo>
                  <a:close/>
                  <a:moveTo>
                    <a:pt x="305" y="141"/>
                  </a:moveTo>
                  <a:cubicBezTo>
                    <a:pt x="306" y="138"/>
                    <a:pt x="302" y="135"/>
                    <a:pt x="300" y="137"/>
                  </a:cubicBezTo>
                  <a:cubicBezTo>
                    <a:pt x="300" y="138"/>
                    <a:pt x="299" y="138"/>
                    <a:pt x="299" y="138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5" y="146"/>
                    <a:pt x="295" y="146"/>
                    <a:pt x="295" y="146"/>
                  </a:cubicBezTo>
                  <a:cubicBezTo>
                    <a:pt x="295" y="147"/>
                    <a:pt x="295" y="147"/>
                    <a:pt x="295" y="147"/>
                  </a:cubicBezTo>
                  <a:cubicBezTo>
                    <a:pt x="294" y="149"/>
                    <a:pt x="294" y="149"/>
                    <a:pt x="294" y="149"/>
                  </a:cubicBezTo>
                  <a:cubicBezTo>
                    <a:pt x="293" y="152"/>
                    <a:pt x="297" y="155"/>
                    <a:pt x="299" y="152"/>
                  </a:cubicBezTo>
                  <a:cubicBezTo>
                    <a:pt x="299" y="152"/>
                    <a:pt x="300" y="152"/>
                    <a:pt x="300" y="151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2" y="147"/>
                    <a:pt x="302" y="147"/>
                    <a:pt x="302" y="147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5" y="141"/>
                    <a:pt x="305" y="141"/>
                    <a:pt x="305" y="141"/>
                  </a:cubicBezTo>
                  <a:close/>
                  <a:moveTo>
                    <a:pt x="294" y="168"/>
                  </a:moveTo>
                  <a:cubicBezTo>
                    <a:pt x="295" y="165"/>
                    <a:pt x="291" y="163"/>
                    <a:pt x="289" y="166"/>
                  </a:cubicBezTo>
                  <a:cubicBezTo>
                    <a:pt x="288" y="166"/>
                    <a:pt x="288" y="166"/>
                    <a:pt x="288" y="167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7" y="169"/>
                    <a:pt x="287" y="169"/>
                    <a:pt x="287" y="169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2"/>
                    <a:pt x="287" y="172"/>
                    <a:pt x="287" y="172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6" y="175"/>
                    <a:pt x="286" y="175"/>
                    <a:pt x="286" y="175"/>
                  </a:cubicBezTo>
                  <a:cubicBezTo>
                    <a:pt x="286" y="176"/>
                    <a:pt x="286" y="176"/>
                    <a:pt x="286" y="176"/>
                  </a:cubicBezTo>
                  <a:cubicBezTo>
                    <a:pt x="286" y="177"/>
                    <a:pt x="286" y="177"/>
                    <a:pt x="286" y="177"/>
                  </a:cubicBezTo>
                  <a:cubicBezTo>
                    <a:pt x="286" y="179"/>
                    <a:pt x="286" y="179"/>
                    <a:pt x="286" y="179"/>
                  </a:cubicBezTo>
                  <a:cubicBezTo>
                    <a:pt x="286" y="180"/>
                    <a:pt x="286" y="181"/>
                    <a:pt x="287" y="182"/>
                  </a:cubicBezTo>
                  <a:cubicBezTo>
                    <a:pt x="289" y="183"/>
                    <a:pt x="292" y="182"/>
                    <a:pt x="292" y="180"/>
                  </a:cubicBezTo>
                  <a:cubicBezTo>
                    <a:pt x="292" y="178"/>
                    <a:pt x="292" y="178"/>
                    <a:pt x="292" y="17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3" y="171"/>
                    <a:pt x="293" y="171"/>
                    <a:pt x="293" y="171"/>
                  </a:cubicBezTo>
                  <a:cubicBezTo>
                    <a:pt x="294" y="169"/>
                    <a:pt x="294" y="169"/>
                    <a:pt x="294" y="169"/>
                  </a:cubicBezTo>
                  <a:cubicBezTo>
                    <a:pt x="294" y="168"/>
                    <a:pt x="294" y="168"/>
                    <a:pt x="294" y="168"/>
                  </a:cubicBezTo>
                  <a:close/>
                  <a:moveTo>
                    <a:pt x="292" y="197"/>
                  </a:moveTo>
                  <a:cubicBezTo>
                    <a:pt x="291" y="196"/>
                    <a:pt x="290" y="195"/>
                    <a:pt x="289" y="194"/>
                  </a:cubicBezTo>
                  <a:cubicBezTo>
                    <a:pt x="287" y="194"/>
                    <a:pt x="285" y="196"/>
                    <a:pt x="285" y="198"/>
                  </a:cubicBezTo>
                  <a:cubicBezTo>
                    <a:pt x="286" y="199"/>
                    <a:pt x="286" y="199"/>
                    <a:pt x="286" y="199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6" y="203"/>
                    <a:pt x="286" y="203"/>
                    <a:pt x="286" y="203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07"/>
                    <a:pt x="287" y="207"/>
                    <a:pt x="287" y="207"/>
                  </a:cubicBezTo>
                  <a:cubicBezTo>
                    <a:pt x="287" y="208"/>
                    <a:pt x="287" y="208"/>
                    <a:pt x="287" y="208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3"/>
                    <a:pt x="293" y="213"/>
                    <a:pt x="294" y="209"/>
                  </a:cubicBezTo>
                  <a:cubicBezTo>
                    <a:pt x="294" y="209"/>
                    <a:pt x="293" y="209"/>
                    <a:pt x="293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2" y="200"/>
                    <a:pt x="292" y="200"/>
                    <a:pt x="292" y="200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7"/>
                    <a:pt x="292" y="197"/>
                    <a:pt x="292" y="197"/>
                  </a:cubicBezTo>
                  <a:close/>
                  <a:moveTo>
                    <a:pt x="300" y="225"/>
                  </a:moveTo>
                  <a:cubicBezTo>
                    <a:pt x="299" y="224"/>
                    <a:pt x="298" y="223"/>
                    <a:pt x="296" y="223"/>
                  </a:cubicBezTo>
                  <a:cubicBezTo>
                    <a:pt x="294" y="224"/>
                    <a:pt x="293" y="226"/>
                    <a:pt x="294" y="228"/>
                  </a:cubicBezTo>
                  <a:cubicBezTo>
                    <a:pt x="295" y="229"/>
                    <a:pt x="295" y="229"/>
                    <a:pt x="295" y="229"/>
                  </a:cubicBezTo>
                  <a:cubicBezTo>
                    <a:pt x="295" y="230"/>
                    <a:pt x="295" y="230"/>
                    <a:pt x="295" y="230"/>
                  </a:cubicBezTo>
                  <a:cubicBezTo>
                    <a:pt x="296" y="232"/>
                    <a:pt x="296" y="232"/>
                    <a:pt x="296" y="232"/>
                  </a:cubicBezTo>
                  <a:cubicBezTo>
                    <a:pt x="297" y="232"/>
                    <a:pt x="297" y="232"/>
                    <a:pt x="297" y="232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3" y="241"/>
                    <a:pt x="307" y="239"/>
                    <a:pt x="306" y="236"/>
                  </a:cubicBezTo>
                  <a:cubicBezTo>
                    <a:pt x="306" y="235"/>
                    <a:pt x="306" y="235"/>
                    <a:pt x="306" y="235"/>
                  </a:cubicBezTo>
                  <a:cubicBezTo>
                    <a:pt x="303" y="232"/>
                    <a:pt x="301" y="228"/>
                    <a:pt x="300" y="225"/>
                  </a:cubicBezTo>
                  <a:close/>
                  <a:moveTo>
                    <a:pt x="317" y="248"/>
                  </a:moveTo>
                  <a:cubicBezTo>
                    <a:pt x="315" y="245"/>
                    <a:pt x="311" y="248"/>
                    <a:pt x="313" y="251"/>
                  </a:cubicBezTo>
                  <a:cubicBezTo>
                    <a:pt x="313" y="252"/>
                    <a:pt x="313" y="252"/>
                    <a:pt x="313" y="252"/>
                  </a:cubicBezTo>
                  <a:cubicBezTo>
                    <a:pt x="317" y="255"/>
                    <a:pt x="320" y="257"/>
                    <a:pt x="323" y="260"/>
                  </a:cubicBezTo>
                  <a:cubicBezTo>
                    <a:pt x="326" y="262"/>
                    <a:pt x="329" y="258"/>
                    <a:pt x="327" y="255"/>
                  </a:cubicBezTo>
                  <a:cubicBezTo>
                    <a:pt x="327" y="255"/>
                    <a:pt x="327" y="255"/>
                    <a:pt x="327" y="255"/>
                  </a:cubicBezTo>
                  <a:cubicBezTo>
                    <a:pt x="323" y="253"/>
                    <a:pt x="320" y="250"/>
                    <a:pt x="317" y="248"/>
                  </a:cubicBezTo>
                  <a:close/>
                  <a:moveTo>
                    <a:pt x="342" y="263"/>
                  </a:moveTo>
                  <a:cubicBezTo>
                    <a:pt x="339" y="262"/>
                    <a:pt x="337" y="266"/>
                    <a:pt x="339" y="268"/>
                  </a:cubicBezTo>
                  <a:cubicBezTo>
                    <a:pt x="339" y="268"/>
                    <a:pt x="340" y="268"/>
                    <a:pt x="340" y="268"/>
                  </a:cubicBezTo>
                  <a:cubicBezTo>
                    <a:pt x="344" y="270"/>
                    <a:pt x="348" y="271"/>
                    <a:pt x="352" y="272"/>
                  </a:cubicBezTo>
                  <a:cubicBezTo>
                    <a:pt x="353" y="272"/>
                    <a:pt x="354" y="272"/>
                    <a:pt x="355" y="271"/>
                  </a:cubicBezTo>
                  <a:cubicBezTo>
                    <a:pt x="356" y="269"/>
                    <a:pt x="355" y="266"/>
                    <a:pt x="353" y="266"/>
                  </a:cubicBezTo>
                  <a:cubicBezTo>
                    <a:pt x="349" y="265"/>
                    <a:pt x="346" y="264"/>
                    <a:pt x="342" y="263"/>
                  </a:cubicBezTo>
                  <a:close/>
                  <a:moveTo>
                    <a:pt x="369" y="264"/>
                  </a:moveTo>
                  <a:cubicBezTo>
                    <a:pt x="368" y="265"/>
                    <a:pt x="367" y="266"/>
                    <a:pt x="367" y="268"/>
                  </a:cubicBezTo>
                  <a:cubicBezTo>
                    <a:pt x="368" y="270"/>
                    <a:pt x="370" y="271"/>
                    <a:pt x="372" y="270"/>
                  </a:cubicBezTo>
                  <a:cubicBezTo>
                    <a:pt x="373" y="269"/>
                    <a:pt x="373" y="269"/>
                    <a:pt x="373" y="269"/>
                  </a:cubicBezTo>
                  <a:cubicBezTo>
                    <a:pt x="373" y="269"/>
                    <a:pt x="373" y="269"/>
                    <a:pt x="373" y="269"/>
                  </a:cubicBezTo>
                  <a:cubicBezTo>
                    <a:pt x="373" y="268"/>
                    <a:pt x="373" y="268"/>
                    <a:pt x="373" y="268"/>
                  </a:cubicBezTo>
                  <a:cubicBezTo>
                    <a:pt x="374" y="268"/>
                    <a:pt x="374" y="268"/>
                    <a:pt x="374" y="268"/>
                  </a:cubicBezTo>
                  <a:cubicBezTo>
                    <a:pt x="374" y="268"/>
                    <a:pt x="374" y="268"/>
                    <a:pt x="374" y="268"/>
                  </a:cubicBezTo>
                  <a:cubicBezTo>
                    <a:pt x="375" y="267"/>
                    <a:pt x="375" y="267"/>
                    <a:pt x="375" y="267"/>
                  </a:cubicBezTo>
                  <a:cubicBezTo>
                    <a:pt x="375" y="267"/>
                    <a:pt x="375" y="267"/>
                    <a:pt x="375" y="267"/>
                  </a:cubicBezTo>
                  <a:cubicBezTo>
                    <a:pt x="375" y="267"/>
                    <a:pt x="375" y="267"/>
                    <a:pt x="375" y="267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6" y="265"/>
                    <a:pt x="376" y="265"/>
                    <a:pt x="376" y="265"/>
                  </a:cubicBezTo>
                  <a:cubicBezTo>
                    <a:pt x="377" y="265"/>
                    <a:pt x="377" y="265"/>
                    <a:pt x="377" y="26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78" y="263"/>
                    <a:pt x="378" y="263"/>
                    <a:pt x="378" y="263"/>
                  </a:cubicBezTo>
                  <a:cubicBezTo>
                    <a:pt x="378" y="263"/>
                    <a:pt x="378" y="263"/>
                    <a:pt x="378" y="263"/>
                  </a:cubicBezTo>
                  <a:cubicBezTo>
                    <a:pt x="378" y="262"/>
                    <a:pt x="378" y="262"/>
                    <a:pt x="378" y="262"/>
                  </a:cubicBezTo>
                  <a:cubicBezTo>
                    <a:pt x="378" y="262"/>
                    <a:pt x="378" y="262"/>
                    <a:pt x="378" y="262"/>
                  </a:cubicBezTo>
                  <a:cubicBezTo>
                    <a:pt x="378" y="261"/>
                    <a:pt x="378" y="261"/>
                    <a:pt x="378" y="261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8"/>
                    <a:pt x="379" y="258"/>
                    <a:pt x="379" y="258"/>
                  </a:cubicBezTo>
                  <a:cubicBezTo>
                    <a:pt x="379" y="258"/>
                    <a:pt x="379" y="258"/>
                    <a:pt x="379" y="258"/>
                  </a:cubicBezTo>
                  <a:cubicBezTo>
                    <a:pt x="379" y="257"/>
                    <a:pt x="379" y="257"/>
                    <a:pt x="379" y="257"/>
                  </a:cubicBezTo>
                  <a:cubicBezTo>
                    <a:pt x="379" y="255"/>
                    <a:pt x="378" y="254"/>
                    <a:pt x="376" y="254"/>
                  </a:cubicBezTo>
                  <a:cubicBezTo>
                    <a:pt x="374" y="254"/>
                    <a:pt x="373" y="256"/>
                    <a:pt x="373" y="257"/>
                  </a:cubicBezTo>
                  <a:cubicBezTo>
                    <a:pt x="373" y="257"/>
                    <a:pt x="373" y="257"/>
                    <a:pt x="373" y="257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3" y="260"/>
                    <a:pt x="373" y="260"/>
                    <a:pt x="373" y="260"/>
                  </a:cubicBezTo>
                  <a:cubicBezTo>
                    <a:pt x="372" y="260"/>
                    <a:pt x="372" y="260"/>
                    <a:pt x="372" y="260"/>
                  </a:cubicBezTo>
                  <a:cubicBezTo>
                    <a:pt x="372" y="260"/>
                    <a:pt x="372" y="260"/>
                    <a:pt x="372" y="260"/>
                  </a:cubicBezTo>
                  <a:cubicBezTo>
                    <a:pt x="372" y="261"/>
                    <a:pt x="372" y="261"/>
                    <a:pt x="372" y="261"/>
                  </a:cubicBezTo>
                  <a:cubicBezTo>
                    <a:pt x="372" y="261"/>
                    <a:pt x="372" y="261"/>
                    <a:pt x="372" y="261"/>
                  </a:cubicBezTo>
                  <a:cubicBezTo>
                    <a:pt x="372" y="261"/>
                    <a:pt x="372" y="261"/>
                    <a:pt x="372" y="261"/>
                  </a:cubicBezTo>
                  <a:cubicBezTo>
                    <a:pt x="372" y="262"/>
                    <a:pt x="372" y="262"/>
                    <a:pt x="372" y="262"/>
                  </a:cubicBezTo>
                  <a:cubicBezTo>
                    <a:pt x="371" y="262"/>
                    <a:pt x="371" y="262"/>
                    <a:pt x="371" y="262"/>
                  </a:cubicBezTo>
                  <a:cubicBezTo>
                    <a:pt x="371" y="262"/>
                    <a:pt x="371" y="262"/>
                    <a:pt x="371" y="262"/>
                  </a:cubicBezTo>
                  <a:cubicBezTo>
                    <a:pt x="371" y="263"/>
                    <a:pt x="371" y="263"/>
                    <a:pt x="371" y="263"/>
                  </a:cubicBezTo>
                  <a:cubicBezTo>
                    <a:pt x="371" y="263"/>
                    <a:pt x="370" y="263"/>
                    <a:pt x="370" y="263"/>
                  </a:cubicBezTo>
                  <a:cubicBezTo>
                    <a:pt x="370" y="264"/>
                    <a:pt x="369" y="264"/>
                    <a:pt x="369" y="264"/>
                  </a:cubicBezTo>
                  <a:cubicBezTo>
                    <a:pt x="369" y="264"/>
                    <a:pt x="369" y="264"/>
                    <a:pt x="369" y="264"/>
                  </a:cubicBezTo>
                  <a:close/>
                  <a:moveTo>
                    <a:pt x="369" y="241"/>
                  </a:moveTo>
                  <a:cubicBezTo>
                    <a:pt x="369" y="242"/>
                    <a:pt x="371" y="243"/>
                    <a:pt x="372" y="243"/>
                  </a:cubicBezTo>
                  <a:cubicBezTo>
                    <a:pt x="374" y="242"/>
                    <a:pt x="375" y="240"/>
                    <a:pt x="374" y="238"/>
                  </a:cubicBezTo>
                  <a:cubicBezTo>
                    <a:pt x="374" y="237"/>
                    <a:pt x="374" y="237"/>
                    <a:pt x="374" y="237"/>
                  </a:cubicBezTo>
                  <a:cubicBezTo>
                    <a:pt x="373" y="236"/>
                    <a:pt x="373" y="236"/>
                    <a:pt x="373" y="236"/>
                  </a:cubicBezTo>
                  <a:cubicBezTo>
                    <a:pt x="373" y="236"/>
                    <a:pt x="373" y="236"/>
                    <a:pt x="373" y="236"/>
                  </a:cubicBezTo>
                  <a:cubicBezTo>
                    <a:pt x="372" y="235"/>
                    <a:pt x="372" y="234"/>
                    <a:pt x="371" y="233"/>
                  </a:cubicBezTo>
                  <a:cubicBezTo>
                    <a:pt x="370" y="232"/>
                    <a:pt x="370" y="232"/>
                    <a:pt x="370" y="232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69" y="229"/>
                    <a:pt x="368" y="229"/>
                    <a:pt x="368" y="228"/>
                  </a:cubicBezTo>
                  <a:cubicBezTo>
                    <a:pt x="366" y="226"/>
                    <a:pt x="363" y="226"/>
                    <a:pt x="362" y="229"/>
                  </a:cubicBezTo>
                  <a:cubicBezTo>
                    <a:pt x="362" y="230"/>
                    <a:pt x="362" y="231"/>
                    <a:pt x="363" y="231"/>
                  </a:cubicBezTo>
                  <a:cubicBezTo>
                    <a:pt x="364" y="233"/>
                    <a:pt x="365" y="234"/>
                    <a:pt x="366" y="236"/>
                  </a:cubicBezTo>
                  <a:cubicBezTo>
                    <a:pt x="367" y="238"/>
                    <a:pt x="367" y="238"/>
                    <a:pt x="367" y="238"/>
                  </a:cubicBezTo>
                  <a:cubicBezTo>
                    <a:pt x="368" y="239"/>
                    <a:pt x="368" y="240"/>
                    <a:pt x="369" y="241"/>
                  </a:cubicBezTo>
                  <a:close/>
                  <a:moveTo>
                    <a:pt x="351" y="218"/>
                  </a:moveTo>
                  <a:cubicBezTo>
                    <a:pt x="354" y="221"/>
                    <a:pt x="357" y="217"/>
                    <a:pt x="356" y="214"/>
                  </a:cubicBezTo>
                  <a:cubicBezTo>
                    <a:pt x="355" y="214"/>
                    <a:pt x="355" y="214"/>
                    <a:pt x="355" y="214"/>
                  </a:cubicBezTo>
                  <a:cubicBezTo>
                    <a:pt x="355" y="213"/>
                    <a:pt x="355" y="213"/>
                    <a:pt x="355" y="213"/>
                  </a:cubicBezTo>
                  <a:cubicBezTo>
                    <a:pt x="354" y="212"/>
                    <a:pt x="354" y="212"/>
                    <a:pt x="354" y="212"/>
                  </a:cubicBezTo>
                  <a:cubicBezTo>
                    <a:pt x="353" y="212"/>
                    <a:pt x="353" y="212"/>
                    <a:pt x="353" y="212"/>
                  </a:cubicBezTo>
                  <a:cubicBezTo>
                    <a:pt x="352" y="211"/>
                    <a:pt x="352" y="211"/>
                    <a:pt x="352" y="211"/>
                  </a:cubicBezTo>
                  <a:cubicBezTo>
                    <a:pt x="351" y="210"/>
                    <a:pt x="351" y="210"/>
                    <a:pt x="351" y="210"/>
                  </a:cubicBezTo>
                  <a:cubicBezTo>
                    <a:pt x="350" y="209"/>
                    <a:pt x="350" y="209"/>
                    <a:pt x="350" y="209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48" y="208"/>
                    <a:pt x="348" y="208"/>
                    <a:pt x="348" y="208"/>
                  </a:cubicBezTo>
                  <a:cubicBezTo>
                    <a:pt x="346" y="207"/>
                    <a:pt x="346" y="207"/>
                    <a:pt x="346" y="207"/>
                  </a:cubicBezTo>
                  <a:cubicBezTo>
                    <a:pt x="345" y="206"/>
                    <a:pt x="345" y="206"/>
                    <a:pt x="345" y="206"/>
                  </a:cubicBezTo>
                  <a:cubicBezTo>
                    <a:pt x="342" y="204"/>
                    <a:pt x="339" y="208"/>
                    <a:pt x="341" y="211"/>
                  </a:cubicBezTo>
                  <a:cubicBezTo>
                    <a:pt x="341" y="211"/>
                    <a:pt x="342" y="211"/>
                    <a:pt x="342" y="211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14"/>
                    <a:pt x="346" y="214"/>
                    <a:pt x="346" y="214"/>
                  </a:cubicBezTo>
                  <a:cubicBezTo>
                    <a:pt x="347" y="215"/>
                    <a:pt x="347" y="215"/>
                    <a:pt x="347" y="215"/>
                  </a:cubicBezTo>
                  <a:cubicBezTo>
                    <a:pt x="348" y="216"/>
                    <a:pt x="348" y="216"/>
                    <a:pt x="348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50" y="217"/>
                    <a:pt x="350" y="217"/>
                    <a:pt x="350" y="217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1" y="218"/>
                    <a:pt x="351" y="218"/>
                    <a:pt x="351" y="218"/>
                  </a:cubicBezTo>
                  <a:close/>
                  <a:moveTo>
                    <a:pt x="326" y="203"/>
                  </a:moveTo>
                  <a:cubicBezTo>
                    <a:pt x="329" y="204"/>
                    <a:pt x="332" y="200"/>
                    <a:pt x="330" y="198"/>
                  </a:cubicBezTo>
                  <a:cubicBezTo>
                    <a:pt x="329" y="198"/>
                    <a:pt x="329" y="198"/>
                    <a:pt x="329" y="197"/>
                  </a:cubicBezTo>
                  <a:cubicBezTo>
                    <a:pt x="327" y="197"/>
                    <a:pt x="327" y="197"/>
                    <a:pt x="327" y="197"/>
                  </a:cubicBezTo>
                  <a:cubicBezTo>
                    <a:pt x="325" y="196"/>
                    <a:pt x="325" y="196"/>
                    <a:pt x="325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2" y="195"/>
                    <a:pt x="322" y="195"/>
                    <a:pt x="322" y="195"/>
                  </a:cubicBezTo>
                  <a:cubicBezTo>
                    <a:pt x="320" y="194"/>
                    <a:pt x="320" y="194"/>
                    <a:pt x="320" y="194"/>
                  </a:cubicBezTo>
                  <a:cubicBezTo>
                    <a:pt x="319" y="194"/>
                    <a:pt x="319" y="194"/>
                    <a:pt x="319" y="194"/>
                  </a:cubicBezTo>
                  <a:cubicBezTo>
                    <a:pt x="317" y="193"/>
                    <a:pt x="317" y="193"/>
                    <a:pt x="317" y="193"/>
                  </a:cubicBezTo>
                  <a:cubicBezTo>
                    <a:pt x="314" y="192"/>
                    <a:pt x="312" y="196"/>
                    <a:pt x="314" y="198"/>
                  </a:cubicBezTo>
                  <a:cubicBezTo>
                    <a:pt x="314" y="199"/>
                    <a:pt x="315" y="199"/>
                    <a:pt x="315" y="199"/>
                  </a:cubicBezTo>
                  <a:cubicBezTo>
                    <a:pt x="317" y="199"/>
                    <a:pt x="317" y="199"/>
                    <a:pt x="317" y="199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19" y="200"/>
                    <a:pt x="319" y="200"/>
                    <a:pt x="319" y="200"/>
                  </a:cubicBezTo>
                  <a:cubicBezTo>
                    <a:pt x="321" y="201"/>
                    <a:pt x="321" y="201"/>
                    <a:pt x="321" y="201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3" y="202"/>
                    <a:pt x="323" y="202"/>
                    <a:pt x="323" y="202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6" y="203"/>
                    <a:pt x="326" y="203"/>
                    <a:pt x="326" y="203"/>
                  </a:cubicBezTo>
                  <a:close/>
                  <a:moveTo>
                    <a:pt x="298" y="194"/>
                  </a:moveTo>
                  <a:cubicBezTo>
                    <a:pt x="296" y="194"/>
                    <a:pt x="294" y="194"/>
                    <a:pt x="293" y="193"/>
                  </a:cubicBezTo>
                  <a:cubicBezTo>
                    <a:pt x="291" y="193"/>
                    <a:pt x="288" y="193"/>
                    <a:pt x="286" y="192"/>
                  </a:cubicBezTo>
                  <a:cubicBezTo>
                    <a:pt x="286" y="192"/>
                    <a:pt x="286" y="192"/>
                    <a:pt x="285" y="192"/>
                  </a:cubicBezTo>
                  <a:cubicBezTo>
                    <a:pt x="282" y="190"/>
                    <a:pt x="284" y="186"/>
                    <a:pt x="287" y="186"/>
                  </a:cubicBezTo>
                  <a:cubicBezTo>
                    <a:pt x="291" y="187"/>
                    <a:pt x="295" y="188"/>
                    <a:pt x="299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3" y="191"/>
                    <a:pt x="301" y="195"/>
                    <a:pt x="298" y="194"/>
                  </a:cubicBezTo>
                  <a:close/>
                  <a:moveTo>
                    <a:pt x="269" y="191"/>
                  </a:moveTo>
                  <a:cubicBezTo>
                    <a:pt x="270" y="191"/>
                    <a:pt x="271" y="190"/>
                    <a:pt x="272" y="189"/>
                  </a:cubicBezTo>
                  <a:cubicBezTo>
                    <a:pt x="272" y="187"/>
                    <a:pt x="271" y="185"/>
                    <a:pt x="269" y="185"/>
                  </a:cubicBezTo>
                  <a:cubicBezTo>
                    <a:pt x="265" y="184"/>
                    <a:pt x="261" y="184"/>
                    <a:pt x="257" y="184"/>
                  </a:cubicBezTo>
                  <a:cubicBezTo>
                    <a:pt x="253" y="184"/>
                    <a:pt x="252" y="189"/>
                    <a:pt x="256" y="190"/>
                  </a:cubicBezTo>
                  <a:cubicBezTo>
                    <a:pt x="256" y="190"/>
                    <a:pt x="256" y="190"/>
                    <a:pt x="257" y="190"/>
                  </a:cubicBezTo>
                  <a:cubicBezTo>
                    <a:pt x="261" y="190"/>
                    <a:pt x="265" y="190"/>
                    <a:pt x="269" y="191"/>
                  </a:cubicBezTo>
                  <a:close/>
                  <a:moveTo>
                    <a:pt x="239" y="190"/>
                  </a:moveTo>
                  <a:cubicBezTo>
                    <a:pt x="239" y="190"/>
                    <a:pt x="240" y="190"/>
                    <a:pt x="241" y="190"/>
                  </a:cubicBezTo>
                  <a:cubicBezTo>
                    <a:pt x="243" y="188"/>
                    <a:pt x="241" y="184"/>
                    <a:pt x="238" y="184"/>
                  </a:cubicBezTo>
                  <a:cubicBezTo>
                    <a:pt x="234" y="185"/>
                    <a:pt x="230" y="185"/>
                    <a:pt x="226" y="185"/>
                  </a:cubicBezTo>
                  <a:cubicBezTo>
                    <a:pt x="223" y="185"/>
                    <a:pt x="222" y="189"/>
                    <a:pt x="225" y="191"/>
                  </a:cubicBezTo>
                  <a:cubicBezTo>
                    <a:pt x="226" y="191"/>
                    <a:pt x="226" y="191"/>
                    <a:pt x="227" y="191"/>
                  </a:cubicBezTo>
                  <a:cubicBezTo>
                    <a:pt x="231" y="191"/>
                    <a:pt x="235" y="191"/>
                    <a:pt x="239" y="190"/>
                  </a:cubicBezTo>
                  <a:close/>
                  <a:moveTo>
                    <a:pt x="209" y="193"/>
                  </a:moveTo>
                  <a:cubicBezTo>
                    <a:pt x="212" y="192"/>
                    <a:pt x="212" y="188"/>
                    <a:pt x="209" y="187"/>
                  </a:cubicBezTo>
                  <a:cubicBezTo>
                    <a:pt x="209" y="187"/>
                    <a:pt x="208" y="187"/>
                    <a:pt x="208" y="187"/>
                  </a:cubicBezTo>
                  <a:cubicBezTo>
                    <a:pt x="204" y="187"/>
                    <a:pt x="200" y="188"/>
                    <a:pt x="196" y="188"/>
                  </a:cubicBezTo>
                  <a:cubicBezTo>
                    <a:pt x="195" y="189"/>
                    <a:pt x="193" y="190"/>
                    <a:pt x="193" y="191"/>
                  </a:cubicBezTo>
                  <a:cubicBezTo>
                    <a:pt x="193" y="193"/>
                    <a:pt x="195" y="195"/>
                    <a:pt x="197" y="194"/>
                  </a:cubicBezTo>
                  <a:cubicBezTo>
                    <a:pt x="201" y="194"/>
                    <a:pt x="205" y="193"/>
                    <a:pt x="209" y="193"/>
                  </a:cubicBezTo>
                  <a:close/>
                  <a:moveTo>
                    <a:pt x="179" y="197"/>
                  </a:moveTo>
                  <a:cubicBezTo>
                    <a:pt x="182" y="197"/>
                    <a:pt x="183" y="192"/>
                    <a:pt x="179" y="191"/>
                  </a:cubicBezTo>
                  <a:cubicBezTo>
                    <a:pt x="179" y="191"/>
                    <a:pt x="178" y="191"/>
                    <a:pt x="178" y="191"/>
                  </a:cubicBezTo>
                  <a:cubicBezTo>
                    <a:pt x="174" y="192"/>
                    <a:pt x="170" y="193"/>
                    <a:pt x="166" y="194"/>
                  </a:cubicBezTo>
                  <a:cubicBezTo>
                    <a:pt x="163" y="195"/>
                    <a:pt x="163" y="199"/>
                    <a:pt x="166" y="200"/>
                  </a:cubicBezTo>
                  <a:cubicBezTo>
                    <a:pt x="167" y="200"/>
                    <a:pt x="167" y="200"/>
                    <a:pt x="167" y="200"/>
                  </a:cubicBezTo>
                  <a:cubicBezTo>
                    <a:pt x="171" y="199"/>
                    <a:pt x="175" y="198"/>
                    <a:pt x="179" y="197"/>
                  </a:cubicBezTo>
                  <a:close/>
                  <a:moveTo>
                    <a:pt x="150" y="204"/>
                  </a:moveTo>
                  <a:cubicBezTo>
                    <a:pt x="153" y="203"/>
                    <a:pt x="153" y="198"/>
                    <a:pt x="149" y="198"/>
                  </a:cubicBezTo>
                  <a:cubicBezTo>
                    <a:pt x="149" y="198"/>
                    <a:pt x="149" y="198"/>
                    <a:pt x="148" y="198"/>
                  </a:cubicBezTo>
                  <a:cubicBezTo>
                    <a:pt x="144" y="199"/>
                    <a:pt x="141" y="200"/>
                    <a:pt x="137" y="201"/>
                  </a:cubicBezTo>
                  <a:cubicBezTo>
                    <a:pt x="133" y="202"/>
                    <a:pt x="134" y="207"/>
                    <a:pt x="137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42" y="206"/>
                    <a:pt x="146" y="205"/>
                    <a:pt x="150" y="204"/>
                  </a:cubicBezTo>
                  <a:close/>
                  <a:moveTo>
                    <a:pt x="121" y="212"/>
                  </a:moveTo>
                  <a:cubicBezTo>
                    <a:pt x="122" y="212"/>
                    <a:pt x="123" y="211"/>
                    <a:pt x="123" y="210"/>
                  </a:cubicBezTo>
                  <a:cubicBezTo>
                    <a:pt x="124" y="207"/>
                    <a:pt x="121" y="205"/>
                    <a:pt x="119" y="206"/>
                  </a:cubicBezTo>
                  <a:cubicBezTo>
                    <a:pt x="115" y="207"/>
                    <a:pt x="111" y="209"/>
                    <a:pt x="108" y="210"/>
                  </a:cubicBezTo>
                  <a:cubicBezTo>
                    <a:pt x="106" y="211"/>
                    <a:pt x="105" y="213"/>
                    <a:pt x="106" y="215"/>
                  </a:cubicBezTo>
                  <a:cubicBezTo>
                    <a:pt x="107" y="216"/>
                    <a:pt x="108" y="216"/>
                    <a:pt x="110" y="216"/>
                  </a:cubicBezTo>
                  <a:cubicBezTo>
                    <a:pt x="113" y="214"/>
                    <a:pt x="117" y="213"/>
                    <a:pt x="121" y="212"/>
                  </a:cubicBezTo>
                  <a:close/>
                  <a:moveTo>
                    <a:pt x="93" y="222"/>
                  </a:moveTo>
                  <a:cubicBezTo>
                    <a:pt x="96" y="221"/>
                    <a:pt x="95" y="216"/>
                    <a:pt x="91" y="216"/>
                  </a:cubicBezTo>
                  <a:cubicBezTo>
                    <a:pt x="91" y="216"/>
                    <a:pt x="91" y="216"/>
                    <a:pt x="91" y="216"/>
                  </a:cubicBezTo>
                  <a:cubicBezTo>
                    <a:pt x="87" y="218"/>
                    <a:pt x="83" y="219"/>
                    <a:pt x="79" y="221"/>
                  </a:cubicBezTo>
                  <a:cubicBezTo>
                    <a:pt x="76" y="222"/>
                    <a:pt x="77" y="227"/>
                    <a:pt x="81" y="226"/>
                  </a:cubicBezTo>
                  <a:cubicBezTo>
                    <a:pt x="81" y="226"/>
                    <a:pt x="81" y="226"/>
                    <a:pt x="82" y="226"/>
                  </a:cubicBezTo>
                  <a:cubicBezTo>
                    <a:pt x="85" y="225"/>
                    <a:pt x="89" y="223"/>
                    <a:pt x="93" y="222"/>
                  </a:cubicBezTo>
                  <a:close/>
                  <a:moveTo>
                    <a:pt x="65" y="233"/>
                  </a:moveTo>
                  <a:cubicBezTo>
                    <a:pt x="68" y="232"/>
                    <a:pt x="67" y="227"/>
                    <a:pt x="63" y="228"/>
                  </a:cubicBezTo>
                  <a:cubicBezTo>
                    <a:pt x="63" y="228"/>
                    <a:pt x="63" y="228"/>
                    <a:pt x="63" y="228"/>
                  </a:cubicBezTo>
                  <a:cubicBezTo>
                    <a:pt x="59" y="230"/>
                    <a:pt x="55" y="231"/>
                    <a:pt x="52" y="233"/>
                  </a:cubicBezTo>
                  <a:cubicBezTo>
                    <a:pt x="49" y="235"/>
                    <a:pt x="50" y="240"/>
                    <a:pt x="54" y="239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8" y="237"/>
                    <a:pt x="61" y="235"/>
                    <a:pt x="65" y="233"/>
                  </a:cubicBezTo>
                  <a:close/>
                  <a:moveTo>
                    <a:pt x="39" y="247"/>
                  </a:moveTo>
                  <a:cubicBezTo>
                    <a:pt x="41" y="246"/>
                    <a:pt x="40" y="242"/>
                    <a:pt x="37" y="242"/>
                  </a:cubicBezTo>
                  <a:cubicBezTo>
                    <a:pt x="37" y="242"/>
                    <a:pt x="36" y="242"/>
                    <a:pt x="36" y="242"/>
                  </a:cubicBezTo>
                  <a:cubicBezTo>
                    <a:pt x="32" y="244"/>
                    <a:pt x="29" y="246"/>
                    <a:pt x="25" y="248"/>
                  </a:cubicBezTo>
                  <a:cubicBezTo>
                    <a:pt x="24" y="249"/>
                    <a:pt x="23" y="251"/>
                    <a:pt x="24" y="252"/>
                  </a:cubicBezTo>
                  <a:cubicBezTo>
                    <a:pt x="25" y="254"/>
                    <a:pt x="27" y="255"/>
                    <a:pt x="28" y="254"/>
                  </a:cubicBezTo>
                  <a:cubicBezTo>
                    <a:pt x="32" y="251"/>
                    <a:pt x="35" y="249"/>
                    <a:pt x="39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281268" y="1362305"/>
              <a:ext cx="1314926" cy="393274"/>
            </a:xfrm>
            <a:custGeom>
              <a:avLst/>
              <a:gdLst>
                <a:gd name="T0" fmla="*/ 4 w 414"/>
                <a:gd name="T1" fmla="*/ 48 h 124"/>
                <a:gd name="T2" fmla="*/ 412 w 414"/>
                <a:gd name="T3" fmla="*/ 43 h 124"/>
                <a:gd name="T4" fmla="*/ 397 w 414"/>
                <a:gd name="T5" fmla="*/ 46 h 124"/>
                <a:gd name="T6" fmla="*/ 385 w 414"/>
                <a:gd name="T7" fmla="*/ 49 h 124"/>
                <a:gd name="T8" fmla="*/ 375 w 414"/>
                <a:gd name="T9" fmla="*/ 59 h 124"/>
                <a:gd name="T10" fmla="*/ 356 w 414"/>
                <a:gd name="T11" fmla="*/ 58 h 124"/>
                <a:gd name="T12" fmla="*/ 358 w 414"/>
                <a:gd name="T13" fmla="*/ 64 h 124"/>
                <a:gd name="T14" fmla="*/ 318 w 414"/>
                <a:gd name="T15" fmla="*/ 64 h 124"/>
                <a:gd name="T16" fmla="*/ 300 w 414"/>
                <a:gd name="T17" fmla="*/ 69 h 124"/>
                <a:gd name="T18" fmla="*/ 287 w 414"/>
                <a:gd name="T19" fmla="*/ 67 h 124"/>
                <a:gd name="T20" fmla="*/ 269 w 414"/>
                <a:gd name="T21" fmla="*/ 58 h 124"/>
                <a:gd name="T22" fmla="*/ 263 w 414"/>
                <a:gd name="T23" fmla="*/ 56 h 124"/>
                <a:gd name="T24" fmla="*/ 262 w 414"/>
                <a:gd name="T25" fmla="*/ 62 h 124"/>
                <a:gd name="T26" fmla="*/ 267 w 414"/>
                <a:gd name="T27" fmla="*/ 63 h 124"/>
                <a:gd name="T28" fmla="*/ 278 w 414"/>
                <a:gd name="T29" fmla="*/ 61 h 124"/>
                <a:gd name="T30" fmla="*/ 245 w 414"/>
                <a:gd name="T31" fmla="*/ 51 h 124"/>
                <a:gd name="T32" fmla="*/ 248 w 414"/>
                <a:gd name="T33" fmla="*/ 46 h 124"/>
                <a:gd name="T34" fmla="*/ 247 w 414"/>
                <a:gd name="T35" fmla="*/ 45 h 124"/>
                <a:gd name="T36" fmla="*/ 246 w 414"/>
                <a:gd name="T37" fmla="*/ 43 h 124"/>
                <a:gd name="T38" fmla="*/ 246 w 414"/>
                <a:gd name="T39" fmla="*/ 42 h 124"/>
                <a:gd name="T40" fmla="*/ 245 w 414"/>
                <a:gd name="T41" fmla="*/ 40 h 124"/>
                <a:gd name="T42" fmla="*/ 239 w 414"/>
                <a:gd name="T43" fmla="*/ 40 h 124"/>
                <a:gd name="T44" fmla="*/ 240 w 414"/>
                <a:gd name="T45" fmla="*/ 42 h 124"/>
                <a:gd name="T46" fmla="*/ 240 w 414"/>
                <a:gd name="T47" fmla="*/ 44 h 124"/>
                <a:gd name="T48" fmla="*/ 242 w 414"/>
                <a:gd name="T49" fmla="*/ 46 h 124"/>
                <a:gd name="T50" fmla="*/ 243 w 414"/>
                <a:gd name="T51" fmla="*/ 49 h 124"/>
                <a:gd name="T52" fmla="*/ 244 w 414"/>
                <a:gd name="T53" fmla="*/ 51 h 124"/>
                <a:gd name="T54" fmla="*/ 249 w 414"/>
                <a:gd name="T55" fmla="*/ 25 h 124"/>
                <a:gd name="T56" fmla="*/ 245 w 414"/>
                <a:gd name="T57" fmla="*/ 22 h 124"/>
                <a:gd name="T58" fmla="*/ 281 w 414"/>
                <a:gd name="T59" fmla="*/ 6 h 124"/>
                <a:gd name="T60" fmla="*/ 298 w 414"/>
                <a:gd name="T61" fmla="*/ 7 h 124"/>
                <a:gd name="T62" fmla="*/ 293 w 414"/>
                <a:gd name="T63" fmla="*/ 11 h 124"/>
                <a:gd name="T64" fmla="*/ 294 w 414"/>
                <a:gd name="T65" fmla="*/ 13 h 124"/>
                <a:gd name="T66" fmla="*/ 294 w 414"/>
                <a:gd name="T67" fmla="*/ 15 h 124"/>
                <a:gd name="T68" fmla="*/ 294 w 414"/>
                <a:gd name="T69" fmla="*/ 17 h 124"/>
                <a:gd name="T70" fmla="*/ 294 w 414"/>
                <a:gd name="T71" fmla="*/ 20 h 124"/>
                <a:gd name="T72" fmla="*/ 300 w 414"/>
                <a:gd name="T73" fmla="*/ 19 h 124"/>
                <a:gd name="T74" fmla="*/ 300 w 414"/>
                <a:gd name="T75" fmla="*/ 16 h 124"/>
                <a:gd name="T76" fmla="*/ 300 w 414"/>
                <a:gd name="T77" fmla="*/ 13 h 124"/>
                <a:gd name="T78" fmla="*/ 299 w 414"/>
                <a:gd name="T79" fmla="*/ 11 h 124"/>
                <a:gd name="T80" fmla="*/ 299 w 414"/>
                <a:gd name="T81" fmla="*/ 9 h 124"/>
                <a:gd name="T82" fmla="*/ 298 w 414"/>
                <a:gd name="T83" fmla="*/ 7 h 124"/>
                <a:gd name="T84" fmla="*/ 285 w 414"/>
                <a:gd name="T85" fmla="*/ 45 h 124"/>
                <a:gd name="T86" fmla="*/ 254 w 414"/>
                <a:gd name="T87" fmla="*/ 79 h 124"/>
                <a:gd name="T88" fmla="*/ 243 w 414"/>
                <a:gd name="T89" fmla="*/ 85 h 124"/>
                <a:gd name="T90" fmla="*/ 228 w 414"/>
                <a:gd name="T91" fmla="*/ 88 h 124"/>
                <a:gd name="T92" fmla="*/ 219 w 414"/>
                <a:gd name="T93" fmla="*/ 99 h 124"/>
                <a:gd name="T94" fmla="*/ 202 w 414"/>
                <a:gd name="T95" fmla="*/ 101 h 124"/>
                <a:gd name="T96" fmla="*/ 204 w 414"/>
                <a:gd name="T97" fmla="*/ 106 h 124"/>
                <a:gd name="T98" fmla="*/ 164 w 414"/>
                <a:gd name="T99" fmla="*/ 114 h 124"/>
                <a:gd name="T100" fmla="*/ 149 w 414"/>
                <a:gd name="T101" fmla="*/ 123 h 124"/>
                <a:gd name="T102" fmla="*/ 136 w 414"/>
                <a:gd name="T103" fmla="*/ 124 h 124"/>
                <a:gd name="T104" fmla="*/ 122 w 414"/>
                <a:gd name="T105" fmla="*/ 122 h 124"/>
                <a:gd name="T106" fmla="*/ 108 w 414"/>
                <a:gd name="T107" fmla="*/ 123 h 124"/>
                <a:gd name="T108" fmla="*/ 92 w 414"/>
                <a:gd name="T109" fmla="*/ 114 h 124"/>
                <a:gd name="T110" fmla="*/ 91 w 414"/>
                <a:gd name="T111" fmla="*/ 120 h 124"/>
                <a:gd name="T112" fmla="*/ 56 w 414"/>
                <a:gd name="T113" fmla="*/ 99 h 124"/>
                <a:gd name="T114" fmla="*/ 39 w 414"/>
                <a:gd name="T115" fmla="*/ 94 h 124"/>
                <a:gd name="T116" fmla="*/ 29 w 414"/>
                <a:gd name="T117" fmla="*/ 85 h 124"/>
                <a:gd name="T118" fmla="*/ 21 w 414"/>
                <a:gd name="T119" fmla="*/ 74 h 124"/>
                <a:gd name="T120" fmla="*/ 12 w 414"/>
                <a:gd name="T121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124">
                  <a:moveTo>
                    <a:pt x="6" y="35"/>
                  </a:moveTo>
                  <a:cubicBezTo>
                    <a:pt x="5" y="32"/>
                    <a:pt x="1" y="32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1" y="40"/>
                    <a:pt x="3" y="44"/>
                    <a:pt x="4" y="48"/>
                  </a:cubicBezTo>
                  <a:cubicBezTo>
                    <a:pt x="5" y="51"/>
                    <a:pt x="10" y="50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cubicBezTo>
                    <a:pt x="8" y="42"/>
                    <a:pt x="7" y="39"/>
                    <a:pt x="6" y="35"/>
                  </a:cubicBezTo>
                  <a:close/>
                  <a:moveTo>
                    <a:pt x="412" y="43"/>
                  </a:moveTo>
                  <a:cubicBezTo>
                    <a:pt x="413" y="43"/>
                    <a:pt x="413" y="42"/>
                    <a:pt x="413" y="42"/>
                  </a:cubicBezTo>
                  <a:cubicBezTo>
                    <a:pt x="414" y="39"/>
                    <a:pt x="412" y="37"/>
                    <a:pt x="409" y="38"/>
                  </a:cubicBezTo>
                  <a:cubicBezTo>
                    <a:pt x="406" y="40"/>
                    <a:pt x="403" y="41"/>
                    <a:pt x="399" y="43"/>
                  </a:cubicBezTo>
                  <a:cubicBezTo>
                    <a:pt x="398" y="44"/>
                    <a:pt x="397" y="45"/>
                    <a:pt x="397" y="46"/>
                  </a:cubicBezTo>
                  <a:cubicBezTo>
                    <a:pt x="398" y="48"/>
                    <a:pt x="400" y="49"/>
                    <a:pt x="401" y="48"/>
                  </a:cubicBezTo>
                  <a:cubicBezTo>
                    <a:pt x="405" y="47"/>
                    <a:pt x="408" y="45"/>
                    <a:pt x="412" y="43"/>
                  </a:cubicBezTo>
                  <a:close/>
                  <a:moveTo>
                    <a:pt x="385" y="55"/>
                  </a:moveTo>
                  <a:cubicBezTo>
                    <a:pt x="388" y="54"/>
                    <a:pt x="388" y="50"/>
                    <a:pt x="385" y="49"/>
                  </a:cubicBezTo>
                  <a:cubicBezTo>
                    <a:pt x="384" y="49"/>
                    <a:pt x="384" y="49"/>
                    <a:pt x="383" y="49"/>
                  </a:cubicBezTo>
                  <a:cubicBezTo>
                    <a:pt x="380" y="51"/>
                    <a:pt x="376" y="52"/>
                    <a:pt x="373" y="53"/>
                  </a:cubicBezTo>
                  <a:cubicBezTo>
                    <a:pt x="370" y="54"/>
                    <a:pt x="370" y="58"/>
                    <a:pt x="373" y="59"/>
                  </a:cubicBezTo>
                  <a:cubicBezTo>
                    <a:pt x="374" y="59"/>
                    <a:pt x="374" y="59"/>
                    <a:pt x="375" y="59"/>
                  </a:cubicBezTo>
                  <a:cubicBezTo>
                    <a:pt x="378" y="57"/>
                    <a:pt x="382" y="56"/>
                    <a:pt x="385" y="55"/>
                  </a:cubicBezTo>
                  <a:close/>
                  <a:moveTo>
                    <a:pt x="358" y="64"/>
                  </a:moveTo>
                  <a:cubicBezTo>
                    <a:pt x="361" y="63"/>
                    <a:pt x="361" y="58"/>
                    <a:pt x="358" y="58"/>
                  </a:cubicBezTo>
                  <a:cubicBezTo>
                    <a:pt x="357" y="58"/>
                    <a:pt x="357" y="58"/>
                    <a:pt x="356" y="58"/>
                  </a:cubicBezTo>
                  <a:cubicBezTo>
                    <a:pt x="353" y="59"/>
                    <a:pt x="349" y="60"/>
                    <a:pt x="345" y="61"/>
                  </a:cubicBezTo>
                  <a:cubicBezTo>
                    <a:pt x="344" y="61"/>
                    <a:pt x="344" y="62"/>
                    <a:pt x="343" y="63"/>
                  </a:cubicBezTo>
                  <a:cubicBezTo>
                    <a:pt x="343" y="65"/>
                    <a:pt x="345" y="66"/>
                    <a:pt x="347" y="66"/>
                  </a:cubicBezTo>
                  <a:cubicBezTo>
                    <a:pt x="350" y="65"/>
                    <a:pt x="354" y="65"/>
                    <a:pt x="358" y="64"/>
                  </a:cubicBezTo>
                  <a:close/>
                  <a:moveTo>
                    <a:pt x="329" y="69"/>
                  </a:moveTo>
                  <a:cubicBezTo>
                    <a:pt x="330" y="69"/>
                    <a:pt x="331" y="68"/>
                    <a:pt x="331" y="68"/>
                  </a:cubicBezTo>
                  <a:cubicBezTo>
                    <a:pt x="333" y="66"/>
                    <a:pt x="331" y="63"/>
                    <a:pt x="329" y="63"/>
                  </a:cubicBezTo>
                  <a:cubicBezTo>
                    <a:pt x="325" y="63"/>
                    <a:pt x="321" y="64"/>
                    <a:pt x="318" y="64"/>
                  </a:cubicBezTo>
                  <a:cubicBezTo>
                    <a:pt x="317" y="64"/>
                    <a:pt x="316" y="64"/>
                    <a:pt x="315" y="65"/>
                  </a:cubicBezTo>
                  <a:cubicBezTo>
                    <a:pt x="314" y="67"/>
                    <a:pt x="316" y="70"/>
                    <a:pt x="318" y="70"/>
                  </a:cubicBezTo>
                  <a:cubicBezTo>
                    <a:pt x="322" y="69"/>
                    <a:pt x="326" y="69"/>
                    <a:pt x="329" y="69"/>
                  </a:cubicBezTo>
                  <a:close/>
                  <a:moveTo>
                    <a:pt x="300" y="69"/>
                  </a:moveTo>
                  <a:cubicBezTo>
                    <a:pt x="304" y="70"/>
                    <a:pt x="305" y="65"/>
                    <a:pt x="302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297" y="63"/>
                    <a:pt x="293" y="63"/>
                    <a:pt x="290" y="62"/>
                  </a:cubicBezTo>
                  <a:cubicBezTo>
                    <a:pt x="287" y="62"/>
                    <a:pt x="285" y="66"/>
                    <a:pt x="287" y="67"/>
                  </a:cubicBezTo>
                  <a:cubicBezTo>
                    <a:pt x="288" y="68"/>
                    <a:pt x="288" y="68"/>
                    <a:pt x="289" y="68"/>
                  </a:cubicBezTo>
                  <a:cubicBezTo>
                    <a:pt x="293" y="69"/>
                    <a:pt x="297" y="69"/>
                    <a:pt x="300" y="69"/>
                  </a:cubicBezTo>
                  <a:close/>
                  <a:moveTo>
                    <a:pt x="272" y="59"/>
                  </a:moveTo>
                  <a:cubicBezTo>
                    <a:pt x="271" y="59"/>
                    <a:pt x="270" y="58"/>
                    <a:pt x="269" y="58"/>
                  </a:cubicBezTo>
                  <a:cubicBezTo>
                    <a:pt x="267" y="57"/>
                    <a:pt x="267" y="57"/>
                    <a:pt x="267" y="57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0" y="55"/>
                    <a:pt x="257" y="58"/>
                    <a:pt x="260" y="61"/>
                  </a:cubicBezTo>
                  <a:cubicBezTo>
                    <a:pt x="260" y="61"/>
                    <a:pt x="260" y="61"/>
                    <a:pt x="260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4" y="65"/>
                    <a:pt x="264" y="66"/>
                    <a:pt x="264" y="68"/>
                  </a:cubicBezTo>
                  <a:cubicBezTo>
                    <a:pt x="265" y="69"/>
                    <a:pt x="267" y="70"/>
                    <a:pt x="269" y="69"/>
                  </a:cubicBezTo>
                  <a:cubicBezTo>
                    <a:pt x="272" y="67"/>
                    <a:pt x="275" y="64"/>
                    <a:pt x="278" y="61"/>
                  </a:cubicBezTo>
                  <a:cubicBezTo>
                    <a:pt x="278" y="61"/>
                    <a:pt x="278" y="60"/>
                    <a:pt x="279" y="60"/>
                  </a:cubicBezTo>
                  <a:cubicBezTo>
                    <a:pt x="279" y="57"/>
                    <a:pt x="276" y="55"/>
                    <a:pt x="274" y="57"/>
                  </a:cubicBezTo>
                  <a:cubicBezTo>
                    <a:pt x="273" y="58"/>
                    <a:pt x="273" y="58"/>
                    <a:pt x="272" y="59"/>
                  </a:cubicBezTo>
                  <a:close/>
                  <a:moveTo>
                    <a:pt x="245" y="51"/>
                  </a:moveTo>
                  <a:cubicBezTo>
                    <a:pt x="247" y="53"/>
                    <a:pt x="251" y="51"/>
                    <a:pt x="250" y="48"/>
                  </a:cubicBezTo>
                  <a:cubicBezTo>
                    <a:pt x="250" y="48"/>
                    <a:pt x="250" y="48"/>
                    <a:pt x="249" y="47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0"/>
                    <a:pt x="245" y="40"/>
                    <a:pt x="245" y="40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6"/>
                    <a:pt x="240" y="36"/>
                    <a:pt x="239" y="39"/>
                  </a:cubicBezTo>
                  <a:cubicBezTo>
                    <a:pt x="239" y="39"/>
                    <a:pt x="239" y="39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5" y="51"/>
                    <a:pt x="245" y="51"/>
                    <a:pt x="245" y="51"/>
                  </a:cubicBezTo>
                  <a:close/>
                  <a:moveTo>
                    <a:pt x="245" y="22"/>
                  </a:moveTo>
                  <a:cubicBezTo>
                    <a:pt x="243" y="24"/>
                    <a:pt x="246" y="27"/>
                    <a:pt x="249" y="26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2" y="22"/>
                    <a:pt x="254" y="19"/>
                    <a:pt x="257" y="17"/>
                  </a:cubicBezTo>
                  <a:cubicBezTo>
                    <a:pt x="259" y="15"/>
                    <a:pt x="257" y="11"/>
                    <a:pt x="254" y="12"/>
                  </a:cubicBezTo>
                  <a:cubicBezTo>
                    <a:pt x="254" y="12"/>
                    <a:pt x="253" y="12"/>
                    <a:pt x="253" y="13"/>
                  </a:cubicBezTo>
                  <a:cubicBezTo>
                    <a:pt x="250" y="15"/>
                    <a:pt x="247" y="18"/>
                    <a:pt x="245" y="22"/>
                  </a:cubicBezTo>
                  <a:close/>
                  <a:moveTo>
                    <a:pt x="268" y="3"/>
                  </a:moveTo>
                  <a:cubicBezTo>
                    <a:pt x="265" y="5"/>
                    <a:pt x="266" y="9"/>
                    <a:pt x="270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4" y="7"/>
                    <a:pt x="277" y="6"/>
                    <a:pt x="281" y="6"/>
                  </a:cubicBezTo>
                  <a:cubicBezTo>
                    <a:pt x="284" y="5"/>
                    <a:pt x="284" y="0"/>
                    <a:pt x="281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6" y="0"/>
                    <a:pt x="272" y="2"/>
                    <a:pt x="268" y="3"/>
                  </a:cubicBezTo>
                  <a:close/>
                  <a:moveTo>
                    <a:pt x="298" y="7"/>
                  </a:moveTo>
                  <a:cubicBezTo>
                    <a:pt x="296" y="4"/>
                    <a:pt x="292" y="6"/>
                    <a:pt x="292" y="9"/>
                  </a:cubicBezTo>
                  <a:cubicBezTo>
                    <a:pt x="292" y="9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1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3"/>
                    <a:pt x="298" y="24"/>
                    <a:pt x="299" y="21"/>
                  </a:cubicBezTo>
                  <a:cubicBezTo>
                    <a:pt x="299" y="21"/>
                    <a:pt x="300" y="21"/>
                    <a:pt x="300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7"/>
                    <a:pt x="300" y="17"/>
                    <a:pt x="300" y="17"/>
                  </a:cubicBezTo>
                  <a:cubicBezTo>
                    <a:pt x="300" y="17"/>
                    <a:pt x="300" y="17"/>
                    <a:pt x="300" y="17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300" y="13"/>
                    <a:pt x="300" y="13"/>
                    <a:pt x="300" y="13"/>
                  </a:cubicBezTo>
                  <a:cubicBezTo>
                    <a:pt x="300" y="13"/>
                    <a:pt x="300" y="13"/>
                    <a:pt x="300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0"/>
                    <a:pt x="299" y="10"/>
                    <a:pt x="299" y="10"/>
                  </a:cubicBezTo>
                  <a:cubicBezTo>
                    <a:pt x="299" y="10"/>
                    <a:pt x="299" y="10"/>
                    <a:pt x="299" y="10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8" y="9"/>
                    <a:pt x="298" y="9"/>
                    <a:pt x="298" y="9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7"/>
                    <a:pt x="298" y="7"/>
                    <a:pt x="298" y="7"/>
                  </a:cubicBezTo>
                  <a:close/>
                  <a:moveTo>
                    <a:pt x="295" y="37"/>
                  </a:moveTo>
                  <a:cubicBezTo>
                    <a:pt x="295" y="37"/>
                    <a:pt x="295" y="36"/>
                    <a:pt x="295" y="36"/>
                  </a:cubicBezTo>
                  <a:cubicBezTo>
                    <a:pt x="294" y="33"/>
                    <a:pt x="291" y="33"/>
                    <a:pt x="290" y="35"/>
                  </a:cubicBezTo>
                  <a:cubicBezTo>
                    <a:pt x="288" y="39"/>
                    <a:pt x="287" y="42"/>
                    <a:pt x="285" y="45"/>
                  </a:cubicBezTo>
                  <a:cubicBezTo>
                    <a:pt x="283" y="47"/>
                    <a:pt x="286" y="50"/>
                    <a:pt x="288" y="49"/>
                  </a:cubicBezTo>
                  <a:cubicBezTo>
                    <a:pt x="289" y="49"/>
                    <a:pt x="289" y="48"/>
                    <a:pt x="289" y="48"/>
                  </a:cubicBezTo>
                  <a:cubicBezTo>
                    <a:pt x="291" y="45"/>
                    <a:pt x="293" y="41"/>
                    <a:pt x="295" y="37"/>
                  </a:cubicBezTo>
                  <a:close/>
                  <a:moveTo>
                    <a:pt x="254" y="79"/>
                  </a:moveTo>
                  <a:cubicBezTo>
                    <a:pt x="257" y="77"/>
                    <a:pt x="256" y="73"/>
                    <a:pt x="252" y="74"/>
                  </a:cubicBezTo>
                  <a:cubicBezTo>
                    <a:pt x="252" y="74"/>
                    <a:pt x="252" y="74"/>
                    <a:pt x="251" y="74"/>
                  </a:cubicBezTo>
                  <a:cubicBezTo>
                    <a:pt x="248" y="76"/>
                    <a:pt x="245" y="78"/>
                    <a:pt x="242" y="80"/>
                  </a:cubicBezTo>
                  <a:cubicBezTo>
                    <a:pt x="239" y="81"/>
                    <a:pt x="240" y="85"/>
                    <a:pt x="243" y="85"/>
                  </a:cubicBezTo>
                  <a:cubicBezTo>
                    <a:pt x="244" y="85"/>
                    <a:pt x="244" y="85"/>
                    <a:pt x="245" y="85"/>
                  </a:cubicBezTo>
                  <a:cubicBezTo>
                    <a:pt x="248" y="83"/>
                    <a:pt x="251" y="81"/>
                    <a:pt x="254" y="79"/>
                  </a:cubicBezTo>
                  <a:close/>
                  <a:moveTo>
                    <a:pt x="230" y="93"/>
                  </a:moveTo>
                  <a:cubicBezTo>
                    <a:pt x="232" y="92"/>
                    <a:pt x="231" y="87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ubicBezTo>
                    <a:pt x="224" y="90"/>
                    <a:pt x="220" y="92"/>
                    <a:pt x="217" y="94"/>
                  </a:cubicBezTo>
                  <a:cubicBezTo>
                    <a:pt x="216" y="94"/>
                    <a:pt x="215" y="95"/>
                    <a:pt x="215" y="96"/>
                  </a:cubicBezTo>
                  <a:cubicBezTo>
                    <a:pt x="215" y="98"/>
                    <a:pt x="217" y="100"/>
                    <a:pt x="219" y="99"/>
                  </a:cubicBezTo>
                  <a:cubicBezTo>
                    <a:pt x="223" y="97"/>
                    <a:pt x="226" y="95"/>
                    <a:pt x="230" y="93"/>
                  </a:cubicBezTo>
                  <a:close/>
                  <a:moveTo>
                    <a:pt x="204" y="106"/>
                  </a:moveTo>
                  <a:cubicBezTo>
                    <a:pt x="207" y="105"/>
                    <a:pt x="206" y="101"/>
                    <a:pt x="203" y="101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198" y="103"/>
                    <a:pt x="195" y="104"/>
                    <a:pt x="191" y="106"/>
                  </a:cubicBezTo>
                  <a:cubicBezTo>
                    <a:pt x="188" y="107"/>
                    <a:pt x="189" y="111"/>
                    <a:pt x="192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7" y="110"/>
                    <a:pt x="200" y="108"/>
                    <a:pt x="204" y="106"/>
                  </a:cubicBezTo>
                  <a:close/>
                  <a:moveTo>
                    <a:pt x="177" y="117"/>
                  </a:moveTo>
                  <a:cubicBezTo>
                    <a:pt x="180" y="116"/>
                    <a:pt x="180" y="112"/>
                    <a:pt x="177" y="111"/>
                  </a:cubicBezTo>
                  <a:cubicBezTo>
                    <a:pt x="176" y="111"/>
                    <a:pt x="176" y="111"/>
                    <a:pt x="175" y="111"/>
                  </a:cubicBezTo>
                  <a:cubicBezTo>
                    <a:pt x="172" y="112"/>
                    <a:pt x="168" y="113"/>
                    <a:pt x="164" y="114"/>
                  </a:cubicBezTo>
                  <a:cubicBezTo>
                    <a:pt x="162" y="115"/>
                    <a:pt x="161" y="119"/>
                    <a:pt x="165" y="120"/>
                  </a:cubicBezTo>
                  <a:cubicBezTo>
                    <a:pt x="165" y="120"/>
                    <a:pt x="165" y="120"/>
                    <a:pt x="166" y="120"/>
                  </a:cubicBezTo>
                  <a:cubicBezTo>
                    <a:pt x="170" y="119"/>
                    <a:pt x="173" y="118"/>
                    <a:pt x="177" y="117"/>
                  </a:cubicBezTo>
                  <a:close/>
                  <a:moveTo>
                    <a:pt x="149" y="123"/>
                  </a:moveTo>
                  <a:cubicBezTo>
                    <a:pt x="150" y="123"/>
                    <a:pt x="151" y="122"/>
                    <a:pt x="151" y="120"/>
                  </a:cubicBezTo>
                  <a:cubicBezTo>
                    <a:pt x="151" y="119"/>
                    <a:pt x="150" y="117"/>
                    <a:pt x="148" y="117"/>
                  </a:cubicBezTo>
                  <a:cubicBezTo>
                    <a:pt x="144" y="118"/>
                    <a:pt x="140" y="118"/>
                    <a:pt x="137" y="118"/>
                  </a:cubicBezTo>
                  <a:cubicBezTo>
                    <a:pt x="134" y="119"/>
                    <a:pt x="133" y="123"/>
                    <a:pt x="136" y="124"/>
                  </a:cubicBezTo>
                  <a:cubicBezTo>
                    <a:pt x="136" y="124"/>
                    <a:pt x="137" y="124"/>
                    <a:pt x="137" y="124"/>
                  </a:cubicBezTo>
                  <a:cubicBezTo>
                    <a:pt x="141" y="124"/>
                    <a:pt x="145" y="123"/>
                    <a:pt x="149" y="123"/>
                  </a:cubicBezTo>
                  <a:close/>
                  <a:moveTo>
                    <a:pt x="120" y="124"/>
                  </a:moveTo>
                  <a:cubicBezTo>
                    <a:pt x="121" y="124"/>
                    <a:pt x="122" y="123"/>
                    <a:pt x="122" y="122"/>
                  </a:cubicBezTo>
                  <a:cubicBezTo>
                    <a:pt x="123" y="120"/>
                    <a:pt x="122" y="119"/>
                    <a:pt x="120" y="118"/>
                  </a:cubicBezTo>
                  <a:cubicBezTo>
                    <a:pt x="116" y="118"/>
                    <a:pt x="112" y="118"/>
                    <a:pt x="109" y="117"/>
                  </a:cubicBezTo>
                  <a:cubicBezTo>
                    <a:pt x="107" y="117"/>
                    <a:pt x="106" y="118"/>
                    <a:pt x="106" y="119"/>
                  </a:cubicBezTo>
                  <a:cubicBezTo>
                    <a:pt x="105" y="121"/>
                    <a:pt x="106" y="123"/>
                    <a:pt x="108" y="123"/>
                  </a:cubicBezTo>
                  <a:cubicBezTo>
                    <a:pt x="112" y="124"/>
                    <a:pt x="116" y="124"/>
                    <a:pt x="120" y="124"/>
                  </a:cubicBezTo>
                  <a:close/>
                  <a:moveTo>
                    <a:pt x="91" y="120"/>
                  </a:moveTo>
                  <a:cubicBezTo>
                    <a:pt x="94" y="121"/>
                    <a:pt x="96" y="117"/>
                    <a:pt x="93" y="115"/>
                  </a:cubicBezTo>
                  <a:cubicBezTo>
                    <a:pt x="93" y="114"/>
                    <a:pt x="93" y="114"/>
                    <a:pt x="92" y="114"/>
                  </a:cubicBezTo>
                  <a:cubicBezTo>
                    <a:pt x="89" y="113"/>
                    <a:pt x="85" y="112"/>
                    <a:pt x="82" y="111"/>
                  </a:cubicBezTo>
                  <a:cubicBezTo>
                    <a:pt x="78" y="110"/>
                    <a:pt x="76" y="114"/>
                    <a:pt x="79" y="116"/>
                  </a:cubicBezTo>
                  <a:cubicBezTo>
                    <a:pt x="79" y="116"/>
                    <a:pt x="79" y="116"/>
                    <a:pt x="80" y="116"/>
                  </a:cubicBezTo>
                  <a:cubicBezTo>
                    <a:pt x="83" y="118"/>
                    <a:pt x="87" y="119"/>
                    <a:pt x="91" y="120"/>
                  </a:cubicBezTo>
                  <a:close/>
                  <a:moveTo>
                    <a:pt x="63" y="110"/>
                  </a:moveTo>
                  <a:cubicBezTo>
                    <a:pt x="66" y="111"/>
                    <a:pt x="68" y="109"/>
                    <a:pt x="67" y="106"/>
                  </a:cubicBezTo>
                  <a:cubicBezTo>
                    <a:pt x="67" y="106"/>
                    <a:pt x="67" y="105"/>
                    <a:pt x="66" y="105"/>
                  </a:cubicBezTo>
                  <a:cubicBezTo>
                    <a:pt x="63" y="103"/>
                    <a:pt x="59" y="101"/>
                    <a:pt x="56" y="99"/>
                  </a:cubicBezTo>
                  <a:cubicBezTo>
                    <a:pt x="55" y="99"/>
                    <a:pt x="54" y="99"/>
                    <a:pt x="53" y="100"/>
                  </a:cubicBezTo>
                  <a:cubicBezTo>
                    <a:pt x="51" y="101"/>
                    <a:pt x="52" y="103"/>
                    <a:pt x="53" y="104"/>
                  </a:cubicBezTo>
                  <a:cubicBezTo>
                    <a:pt x="57" y="106"/>
                    <a:pt x="60" y="108"/>
                    <a:pt x="63" y="110"/>
                  </a:cubicBezTo>
                  <a:close/>
                  <a:moveTo>
                    <a:pt x="39" y="94"/>
                  </a:moveTo>
                  <a:cubicBezTo>
                    <a:pt x="41" y="96"/>
                    <a:pt x="45" y="93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0" y="87"/>
                    <a:pt x="37" y="85"/>
                    <a:pt x="34" y="82"/>
                  </a:cubicBezTo>
                  <a:cubicBezTo>
                    <a:pt x="32" y="80"/>
                    <a:pt x="29" y="82"/>
                    <a:pt x="29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3" y="89"/>
                    <a:pt x="36" y="92"/>
                    <a:pt x="39" y="94"/>
                  </a:cubicBezTo>
                  <a:close/>
                  <a:moveTo>
                    <a:pt x="19" y="73"/>
                  </a:moveTo>
                  <a:cubicBezTo>
                    <a:pt x="19" y="74"/>
                    <a:pt x="20" y="74"/>
                    <a:pt x="21" y="74"/>
                  </a:cubicBezTo>
                  <a:cubicBezTo>
                    <a:pt x="23" y="74"/>
                    <a:pt x="24" y="71"/>
                    <a:pt x="23" y="70"/>
                  </a:cubicBezTo>
                  <a:cubicBezTo>
                    <a:pt x="21" y="67"/>
                    <a:pt x="19" y="64"/>
                    <a:pt x="17" y="61"/>
                  </a:cubicBezTo>
                  <a:cubicBezTo>
                    <a:pt x="15" y="58"/>
                    <a:pt x="11" y="59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7"/>
                    <a:pt x="16" y="70"/>
                    <a:pt x="19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23341" y="1570981"/>
              <a:ext cx="476209" cy="924327"/>
            </a:xfrm>
            <a:custGeom>
              <a:avLst/>
              <a:gdLst>
                <a:gd name="T0" fmla="*/ 4 w 150"/>
                <a:gd name="T1" fmla="*/ 6 h 291"/>
                <a:gd name="T2" fmla="*/ 16 w 150"/>
                <a:gd name="T3" fmla="*/ 2 h 291"/>
                <a:gd name="T4" fmla="*/ 140 w 150"/>
                <a:gd name="T5" fmla="*/ 290 h 291"/>
                <a:gd name="T6" fmla="*/ 140 w 150"/>
                <a:gd name="T7" fmla="*/ 276 h 291"/>
                <a:gd name="T8" fmla="*/ 143 w 150"/>
                <a:gd name="T9" fmla="*/ 261 h 291"/>
                <a:gd name="T10" fmla="*/ 149 w 150"/>
                <a:gd name="T11" fmla="*/ 250 h 291"/>
                <a:gd name="T12" fmla="*/ 143 w 150"/>
                <a:gd name="T13" fmla="*/ 261 h 291"/>
                <a:gd name="T14" fmla="*/ 148 w 150"/>
                <a:gd name="T15" fmla="*/ 232 h 291"/>
                <a:gd name="T16" fmla="*/ 141 w 150"/>
                <a:gd name="T17" fmla="*/ 222 h 291"/>
                <a:gd name="T18" fmla="*/ 139 w 150"/>
                <a:gd name="T19" fmla="*/ 206 h 291"/>
                <a:gd name="T20" fmla="*/ 136 w 150"/>
                <a:gd name="T21" fmla="*/ 193 h 291"/>
                <a:gd name="T22" fmla="*/ 131 w 150"/>
                <a:gd name="T23" fmla="*/ 178 h 291"/>
                <a:gd name="T24" fmla="*/ 133 w 150"/>
                <a:gd name="T25" fmla="*/ 165 h 291"/>
                <a:gd name="T26" fmla="*/ 131 w 150"/>
                <a:gd name="T27" fmla="*/ 178 h 291"/>
                <a:gd name="T28" fmla="*/ 126 w 150"/>
                <a:gd name="T29" fmla="*/ 149 h 291"/>
                <a:gd name="T30" fmla="*/ 114 w 150"/>
                <a:gd name="T31" fmla="*/ 143 h 291"/>
                <a:gd name="T32" fmla="*/ 105 w 150"/>
                <a:gd name="T33" fmla="*/ 133 h 291"/>
                <a:gd name="T34" fmla="*/ 92 w 150"/>
                <a:gd name="T35" fmla="*/ 136 h 291"/>
                <a:gd name="T36" fmla="*/ 103 w 150"/>
                <a:gd name="T37" fmla="*/ 129 h 291"/>
                <a:gd name="T38" fmla="*/ 103 w 150"/>
                <a:gd name="T39" fmla="*/ 129 h 291"/>
                <a:gd name="T40" fmla="*/ 77 w 150"/>
                <a:gd name="T41" fmla="*/ 142 h 291"/>
                <a:gd name="T42" fmla="*/ 78 w 150"/>
                <a:gd name="T43" fmla="*/ 155 h 291"/>
                <a:gd name="T44" fmla="*/ 80 w 150"/>
                <a:gd name="T45" fmla="*/ 167 h 291"/>
                <a:gd name="T46" fmla="*/ 93 w 150"/>
                <a:gd name="T47" fmla="*/ 174 h 291"/>
                <a:gd name="T48" fmla="*/ 106 w 150"/>
                <a:gd name="T49" fmla="*/ 168 h 291"/>
                <a:gd name="T50" fmla="*/ 119 w 150"/>
                <a:gd name="T51" fmla="*/ 169 h 291"/>
                <a:gd name="T52" fmla="*/ 106 w 150"/>
                <a:gd name="T53" fmla="*/ 168 h 291"/>
                <a:gd name="T54" fmla="*/ 134 w 150"/>
                <a:gd name="T55" fmla="*/ 159 h 291"/>
                <a:gd name="T56" fmla="*/ 136 w 150"/>
                <a:gd name="T57" fmla="*/ 158 h 291"/>
                <a:gd name="T58" fmla="*/ 138 w 150"/>
                <a:gd name="T59" fmla="*/ 156 h 291"/>
                <a:gd name="T60" fmla="*/ 139 w 150"/>
                <a:gd name="T61" fmla="*/ 154 h 291"/>
                <a:gd name="T62" fmla="*/ 141 w 150"/>
                <a:gd name="T63" fmla="*/ 152 h 291"/>
                <a:gd name="T64" fmla="*/ 142 w 150"/>
                <a:gd name="T65" fmla="*/ 150 h 291"/>
                <a:gd name="T66" fmla="*/ 137 w 150"/>
                <a:gd name="T67" fmla="*/ 148 h 291"/>
                <a:gd name="T68" fmla="*/ 136 w 150"/>
                <a:gd name="T69" fmla="*/ 149 h 291"/>
                <a:gd name="T70" fmla="*/ 134 w 150"/>
                <a:gd name="T71" fmla="*/ 151 h 291"/>
                <a:gd name="T72" fmla="*/ 133 w 150"/>
                <a:gd name="T73" fmla="*/ 153 h 291"/>
                <a:gd name="T74" fmla="*/ 131 w 150"/>
                <a:gd name="T75" fmla="*/ 154 h 291"/>
                <a:gd name="T76" fmla="*/ 149 w 150"/>
                <a:gd name="T77" fmla="*/ 134 h 291"/>
                <a:gd name="T78" fmla="*/ 149 w 150"/>
                <a:gd name="T79" fmla="*/ 130 h 291"/>
                <a:gd name="T80" fmla="*/ 150 w 150"/>
                <a:gd name="T81" fmla="*/ 127 h 291"/>
                <a:gd name="T82" fmla="*/ 149 w 150"/>
                <a:gd name="T83" fmla="*/ 119 h 291"/>
                <a:gd name="T84" fmla="*/ 142 w 150"/>
                <a:gd name="T85" fmla="*/ 105 h 291"/>
                <a:gd name="T86" fmla="*/ 143 w 150"/>
                <a:gd name="T87" fmla="*/ 93 h 291"/>
                <a:gd name="T88" fmla="*/ 142 w 150"/>
                <a:gd name="T89" fmla="*/ 105 h 291"/>
                <a:gd name="T90" fmla="*/ 135 w 150"/>
                <a:gd name="T91" fmla="*/ 77 h 291"/>
                <a:gd name="T92" fmla="*/ 124 w 150"/>
                <a:gd name="T93" fmla="*/ 71 h 291"/>
                <a:gd name="T94" fmla="*/ 118 w 150"/>
                <a:gd name="T95" fmla="*/ 55 h 291"/>
                <a:gd name="T96" fmla="*/ 104 w 150"/>
                <a:gd name="T97" fmla="*/ 49 h 291"/>
                <a:gd name="T98" fmla="*/ 92 w 150"/>
                <a:gd name="T99" fmla="*/ 39 h 291"/>
                <a:gd name="T100" fmla="*/ 86 w 150"/>
                <a:gd name="T101" fmla="*/ 28 h 291"/>
                <a:gd name="T102" fmla="*/ 92 w 150"/>
                <a:gd name="T103" fmla="*/ 39 h 291"/>
                <a:gd name="T104" fmla="*/ 71 w 150"/>
                <a:gd name="T105" fmla="*/ 19 h 291"/>
                <a:gd name="T106" fmla="*/ 58 w 150"/>
                <a:gd name="T107" fmla="*/ 20 h 291"/>
                <a:gd name="T108" fmla="*/ 45 w 150"/>
                <a:gd name="T109" fmla="*/ 9 h 291"/>
                <a:gd name="T110" fmla="*/ 31 w 150"/>
                <a:gd name="T111" fmla="*/ 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291">
                  <a:moveTo>
                    <a:pt x="4" y="0"/>
                  </a:moveTo>
                  <a:cubicBezTo>
                    <a:pt x="1" y="0"/>
                    <a:pt x="0" y="4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7" y="6"/>
                    <a:pt x="11" y="7"/>
                    <a:pt x="15" y="7"/>
                  </a:cubicBezTo>
                  <a:cubicBezTo>
                    <a:pt x="18" y="8"/>
                    <a:pt x="19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2" y="1"/>
                    <a:pt x="8" y="1"/>
                    <a:pt x="4" y="0"/>
                  </a:cubicBezTo>
                  <a:close/>
                  <a:moveTo>
                    <a:pt x="136" y="286"/>
                  </a:moveTo>
                  <a:cubicBezTo>
                    <a:pt x="135" y="289"/>
                    <a:pt x="138" y="291"/>
                    <a:pt x="140" y="290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3" y="286"/>
                    <a:pt x="144" y="282"/>
                    <a:pt x="145" y="279"/>
                  </a:cubicBezTo>
                  <a:cubicBezTo>
                    <a:pt x="146" y="276"/>
                    <a:pt x="142" y="274"/>
                    <a:pt x="140" y="276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39" y="280"/>
                    <a:pt x="138" y="283"/>
                    <a:pt x="136" y="286"/>
                  </a:cubicBezTo>
                  <a:close/>
                  <a:moveTo>
                    <a:pt x="143" y="261"/>
                  </a:moveTo>
                  <a:cubicBezTo>
                    <a:pt x="142" y="264"/>
                    <a:pt x="147" y="265"/>
                    <a:pt x="148" y="262"/>
                  </a:cubicBezTo>
                  <a:cubicBezTo>
                    <a:pt x="148" y="262"/>
                    <a:pt x="148" y="262"/>
                    <a:pt x="148" y="261"/>
                  </a:cubicBezTo>
                  <a:cubicBezTo>
                    <a:pt x="149" y="257"/>
                    <a:pt x="149" y="254"/>
                    <a:pt x="149" y="250"/>
                  </a:cubicBezTo>
                  <a:cubicBezTo>
                    <a:pt x="149" y="247"/>
                    <a:pt x="144" y="246"/>
                    <a:pt x="143" y="249"/>
                  </a:cubicBezTo>
                  <a:cubicBezTo>
                    <a:pt x="143" y="249"/>
                    <a:pt x="143" y="249"/>
                    <a:pt x="143" y="250"/>
                  </a:cubicBezTo>
                  <a:cubicBezTo>
                    <a:pt x="143" y="253"/>
                    <a:pt x="143" y="257"/>
                    <a:pt x="143" y="261"/>
                  </a:cubicBezTo>
                  <a:close/>
                  <a:moveTo>
                    <a:pt x="142" y="233"/>
                  </a:moveTo>
                  <a:cubicBezTo>
                    <a:pt x="143" y="236"/>
                    <a:pt x="147" y="236"/>
                    <a:pt x="148" y="233"/>
                  </a:cubicBezTo>
                  <a:cubicBezTo>
                    <a:pt x="148" y="233"/>
                    <a:pt x="148" y="233"/>
                    <a:pt x="148" y="232"/>
                  </a:cubicBezTo>
                  <a:cubicBezTo>
                    <a:pt x="148" y="229"/>
                    <a:pt x="147" y="225"/>
                    <a:pt x="147" y="221"/>
                  </a:cubicBezTo>
                  <a:cubicBezTo>
                    <a:pt x="146" y="218"/>
                    <a:pt x="142" y="217"/>
                    <a:pt x="141" y="220"/>
                  </a:cubicBezTo>
                  <a:cubicBezTo>
                    <a:pt x="141" y="221"/>
                    <a:pt x="141" y="221"/>
                    <a:pt x="141" y="222"/>
                  </a:cubicBezTo>
                  <a:cubicBezTo>
                    <a:pt x="142" y="225"/>
                    <a:pt x="142" y="229"/>
                    <a:pt x="142" y="233"/>
                  </a:cubicBezTo>
                  <a:close/>
                  <a:moveTo>
                    <a:pt x="138" y="205"/>
                  </a:moveTo>
                  <a:cubicBezTo>
                    <a:pt x="139" y="205"/>
                    <a:pt x="139" y="206"/>
                    <a:pt x="139" y="206"/>
                  </a:cubicBezTo>
                  <a:cubicBezTo>
                    <a:pt x="141" y="208"/>
                    <a:pt x="145" y="207"/>
                    <a:pt x="144" y="204"/>
                  </a:cubicBezTo>
                  <a:cubicBezTo>
                    <a:pt x="143" y="200"/>
                    <a:pt x="142" y="196"/>
                    <a:pt x="142" y="192"/>
                  </a:cubicBezTo>
                  <a:cubicBezTo>
                    <a:pt x="141" y="189"/>
                    <a:pt x="136" y="190"/>
                    <a:pt x="136" y="193"/>
                  </a:cubicBezTo>
                  <a:cubicBezTo>
                    <a:pt x="136" y="193"/>
                    <a:pt x="136" y="193"/>
                    <a:pt x="136" y="194"/>
                  </a:cubicBezTo>
                  <a:cubicBezTo>
                    <a:pt x="137" y="197"/>
                    <a:pt x="138" y="201"/>
                    <a:pt x="138" y="205"/>
                  </a:cubicBezTo>
                  <a:close/>
                  <a:moveTo>
                    <a:pt x="131" y="178"/>
                  </a:moveTo>
                  <a:cubicBezTo>
                    <a:pt x="132" y="179"/>
                    <a:pt x="133" y="179"/>
                    <a:pt x="134" y="179"/>
                  </a:cubicBezTo>
                  <a:cubicBezTo>
                    <a:pt x="136" y="180"/>
                    <a:pt x="137" y="178"/>
                    <a:pt x="137" y="176"/>
                  </a:cubicBezTo>
                  <a:cubicBezTo>
                    <a:pt x="136" y="172"/>
                    <a:pt x="134" y="168"/>
                    <a:pt x="133" y="165"/>
                  </a:cubicBezTo>
                  <a:cubicBezTo>
                    <a:pt x="132" y="162"/>
                    <a:pt x="127" y="163"/>
                    <a:pt x="127" y="166"/>
                  </a:cubicBezTo>
                  <a:cubicBezTo>
                    <a:pt x="127" y="166"/>
                    <a:pt x="128" y="167"/>
                    <a:pt x="128" y="167"/>
                  </a:cubicBezTo>
                  <a:cubicBezTo>
                    <a:pt x="129" y="170"/>
                    <a:pt x="130" y="174"/>
                    <a:pt x="131" y="178"/>
                  </a:cubicBezTo>
                  <a:close/>
                  <a:moveTo>
                    <a:pt x="121" y="152"/>
                  </a:moveTo>
                  <a:cubicBezTo>
                    <a:pt x="122" y="154"/>
                    <a:pt x="126" y="153"/>
                    <a:pt x="126" y="150"/>
                  </a:cubicBezTo>
                  <a:cubicBezTo>
                    <a:pt x="126" y="150"/>
                    <a:pt x="126" y="149"/>
                    <a:pt x="126" y="149"/>
                  </a:cubicBezTo>
                  <a:cubicBezTo>
                    <a:pt x="124" y="145"/>
                    <a:pt x="121" y="142"/>
                    <a:pt x="119" y="139"/>
                  </a:cubicBezTo>
                  <a:cubicBezTo>
                    <a:pt x="117" y="137"/>
                    <a:pt x="113" y="139"/>
                    <a:pt x="114" y="142"/>
                  </a:cubicBezTo>
                  <a:cubicBezTo>
                    <a:pt x="114" y="142"/>
                    <a:pt x="114" y="142"/>
                    <a:pt x="114" y="143"/>
                  </a:cubicBezTo>
                  <a:cubicBezTo>
                    <a:pt x="117" y="146"/>
                    <a:pt x="119" y="149"/>
                    <a:pt x="121" y="152"/>
                  </a:cubicBezTo>
                  <a:close/>
                  <a:moveTo>
                    <a:pt x="102" y="134"/>
                  </a:moveTo>
                  <a:cubicBezTo>
                    <a:pt x="103" y="134"/>
                    <a:pt x="104" y="134"/>
                    <a:pt x="105" y="133"/>
                  </a:cubicBezTo>
                  <a:cubicBezTo>
                    <a:pt x="106" y="132"/>
                    <a:pt x="105" y="129"/>
                    <a:pt x="103" y="129"/>
                  </a:cubicBezTo>
                  <a:cubicBezTo>
                    <a:pt x="99" y="128"/>
                    <a:pt x="94" y="128"/>
                    <a:pt x="90" y="130"/>
                  </a:cubicBezTo>
                  <a:cubicBezTo>
                    <a:pt x="88" y="131"/>
                    <a:pt x="88" y="136"/>
                    <a:pt x="92" y="136"/>
                  </a:cubicBezTo>
                  <a:cubicBezTo>
                    <a:pt x="92" y="136"/>
                    <a:pt x="92" y="135"/>
                    <a:pt x="93" y="135"/>
                  </a:cubicBezTo>
                  <a:cubicBezTo>
                    <a:pt x="96" y="134"/>
                    <a:pt x="99" y="134"/>
                    <a:pt x="102" y="134"/>
                  </a:cubicBezTo>
                  <a:close/>
                  <a:moveTo>
                    <a:pt x="103" y="129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103" y="129"/>
                    <a:pt x="103" y="129"/>
                    <a:pt x="103" y="129"/>
                  </a:cubicBezTo>
                  <a:close/>
                  <a:moveTo>
                    <a:pt x="82" y="145"/>
                  </a:moveTo>
                  <a:cubicBezTo>
                    <a:pt x="83" y="143"/>
                    <a:pt x="81" y="141"/>
                    <a:pt x="78" y="141"/>
                  </a:cubicBezTo>
                  <a:cubicBezTo>
                    <a:pt x="78" y="141"/>
                    <a:pt x="77" y="142"/>
                    <a:pt x="77" y="142"/>
                  </a:cubicBezTo>
                  <a:cubicBezTo>
                    <a:pt x="74" y="146"/>
                    <a:pt x="73" y="150"/>
                    <a:pt x="72" y="154"/>
                  </a:cubicBezTo>
                  <a:cubicBezTo>
                    <a:pt x="72" y="155"/>
                    <a:pt x="73" y="156"/>
                    <a:pt x="74" y="157"/>
                  </a:cubicBezTo>
                  <a:cubicBezTo>
                    <a:pt x="75" y="158"/>
                    <a:pt x="78" y="157"/>
                    <a:pt x="78" y="155"/>
                  </a:cubicBezTo>
                  <a:cubicBezTo>
                    <a:pt x="78" y="152"/>
                    <a:pt x="80" y="148"/>
                    <a:pt x="82" y="145"/>
                  </a:cubicBezTo>
                  <a:close/>
                  <a:moveTo>
                    <a:pt x="81" y="168"/>
                  </a:moveTo>
                  <a:cubicBezTo>
                    <a:pt x="81" y="168"/>
                    <a:pt x="80" y="167"/>
                    <a:pt x="80" y="167"/>
                  </a:cubicBezTo>
                  <a:cubicBezTo>
                    <a:pt x="77" y="168"/>
                    <a:pt x="76" y="171"/>
                    <a:pt x="78" y="172"/>
                  </a:cubicBezTo>
                  <a:cubicBezTo>
                    <a:pt x="81" y="175"/>
                    <a:pt x="86" y="176"/>
                    <a:pt x="90" y="176"/>
                  </a:cubicBezTo>
                  <a:cubicBezTo>
                    <a:pt x="92" y="176"/>
                    <a:pt x="93" y="176"/>
                    <a:pt x="93" y="174"/>
                  </a:cubicBezTo>
                  <a:cubicBezTo>
                    <a:pt x="94" y="173"/>
                    <a:pt x="92" y="171"/>
                    <a:pt x="90" y="171"/>
                  </a:cubicBezTo>
                  <a:cubicBezTo>
                    <a:pt x="87" y="171"/>
                    <a:pt x="84" y="170"/>
                    <a:pt x="81" y="168"/>
                  </a:cubicBezTo>
                  <a:close/>
                  <a:moveTo>
                    <a:pt x="106" y="168"/>
                  </a:moveTo>
                  <a:cubicBezTo>
                    <a:pt x="105" y="168"/>
                    <a:pt x="104" y="169"/>
                    <a:pt x="104" y="171"/>
                  </a:cubicBezTo>
                  <a:cubicBezTo>
                    <a:pt x="105" y="173"/>
                    <a:pt x="106" y="174"/>
                    <a:pt x="108" y="173"/>
                  </a:cubicBezTo>
                  <a:cubicBezTo>
                    <a:pt x="112" y="172"/>
                    <a:pt x="115" y="170"/>
                    <a:pt x="119" y="169"/>
                  </a:cubicBezTo>
                  <a:cubicBezTo>
                    <a:pt x="122" y="167"/>
                    <a:pt x="121" y="163"/>
                    <a:pt x="117" y="163"/>
                  </a:cubicBezTo>
                  <a:cubicBezTo>
                    <a:pt x="117" y="163"/>
                    <a:pt x="117" y="163"/>
                    <a:pt x="117" y="164"/>
                  </a:cubicBezTo>
                  <a:cubicBezTo>
                    <a:pt x="113" y="165"/>
                    <a:pt x="110" y="167"/>
                    <a:pt x="106" y="168"/>
                  </a:cubicBezTo>
                  <a:close/>
                  <a:moveTo>
                    <a:pt x="130" y="155"/>
                  </a:moveTo>
                  <a:cubicBezTo>
                    <a:pt x="128" y="157"/>
                    <a:pt x="130" y="161"/>
                    <a:pt x="133" y="160"/>
                  </a:cubicBezTo>
                  <a:cubicBezTo>
                    <a:pt x="134" y="160"/>
                    <a:pt x="134" y="159"/>
                    <a:pt x="134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4" y="148"/>
                    <a:pt x="142" y="145"/>
                    <a:pt x="139" y="146"/>
                  </a:cubicBezTo>
                  <a:cubicBezTo>
                    <a:pt x="138" y="146"/>
                    <a:pt x="138" y="146"/>
                    <a:pt x="137" y="147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2" y="153"/>
                    <a:pt x="132" y="153"/>
                    <a:pt x="132" y="153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0" y="155"/>
                    <a:pt x="130" y="155"/>
                    <a:pt x="130" y="155"/>
                  </a:cubicBezTo>
                  <a:close/>
                  <a:moveTo>
                    <a:pt x="143" y="132"/>
                  </a:moveTo>
                  <a:cubicBezTo>
                    <a:pt x="143" y="136"/>
                    <a:pt x="147" y="137"/>
                    <a:pt x="149" y="134"/>
                  </a:cubicBezTo>
                  <a:cubicBezTo>
                    <a:pt x="149" y="134"/>
                    <a:pt x="149" y="133"/>
                    <a:pt x="149" y="133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4"/>
                    <a:pt x="150" y="123"/>
                    <a:pt x="150" y="121"/>
                  </a:cubicBezTo>
                  <a:cubicBezTo>
                    <a:pt x="150" y="121"/>
                    <a:pt x="150" y="120"/>
                    <a:pt x="149" y="119"/>
                  </a:cubicBezTo>
                  <a:cubicBezTo>
                    <a:pt x="147" y="117"/>
                    <a:pt x="144" y="119"/>
                    <a:pt x="144" y="121"/>
                  </a:cubicBezTo>
                  <a:cubicBezTo>
                    <a:pt x="144" y="125"/>
                    <a:pt x="144" y="129"/>
                    <a:pt x="143" y="132"/>
                  </a:cubicBezTo>
                  <a:close/>
                  <a:moveTo>
                    <a:pt x="142" y="105"/>
                  </a:moveTo>
                  <a:cubicBezTo>
                    <a:pt x="142" y="106"/>
                    <a:pt x="143" y="107"/>
                    <a:pt x="144" y="107"/>
                  </a:cubicBezTo>
                  <a:cubicBezTo>
                    <a:pt x="146" y="107"/>
                    <a:pt x="148" y="106"/>
                    <a:pt x="147" y="104"/>
                  </a:cubicBezTo>
                  <a:cubicBezTo>
                    <a:pt x="146" y="100"/>
                    <a:pt x="145" y="96"/>
                    <a:pt x="143" y="93"/>
                  </a:cubicBezTo>
                  <a:cubicBezTo>
                    <a:pt x="143" y="91"/>
                    <a:pt x="141" y="91"/>
                    <a:pt x="140" y="91"/>
                  </a:cubicBezTo>
                  <a:cubicBezTo>
                    <a:pt x="138" y="91"/>
                    <a:pt x="137" y="93"/>
                    <a:pt x="138" y="95"/>
                  </a:cubicBezTo>
                  <a:cubicBezTo>
                    <a:pt x="139" y="98"/>
                    <a:pt x="140" y="102"/>
                    <a:pt x="142" y="105"/>
                  </a:cubicBezTo>
                  <a:close/>
                  <a:moveTo>
                    <a:pt x="130" y="80"/>
                  </a:moveTo>
                  <a:cubicBezTo>
                    <a:pt x="132" y="83"/>
                    <a:pt x="136" y="81"/>
                    <a:pt x="135" y="78"/>
                  </a:cubicBezTo>
                  <a:cubicBezTo>
                    <a:pt x="135" y="78"/>
                    <a:pt x="135" y="77"/>
                    <a:pt x="135" y="77"/>
                  </a:cubicBezTo>
                  <a:cubicBezTo>
                    <a:pt x="133" y="74"/>
                    <a:pt x="131" y="70"/>
                    <a:pt x="128" y="67"/>
                  </a:cubicBezTo>
                  <a:cubicBezTo>
                    <a:pt x="128" y="66"/>
                    <a:pt x="126" y="66"/>
                    <a:pt x="125" y="66"/>
                  </a:cubicBezTo>
                  <a:cubicBezTo>
                    <a:pt x="123" y="67"/>
                    <a:pt x="123" y="69"/>
                    <a:pt x="124" y="71"/>
                  </a:cubicBezTo>
                  <a:cubicBezTo>
                    <a:pt x="126" y="74"/>
                    <a:pt x="128" y="77"/>
                    <a:pt x="130" y="80"/>
                  </a:cubicBezTo>
                  <a:close/>
                  <a:moveTo>
                    <a:pt x="113" y="58"/>
                  </a:moveTo>
                  <a:cubicBezTo>
                    <a:pt x="115" y="60"/>
                    <a:pt x="119" y="58"/>
                    <a:pt x="118" y="55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4" y="51"/>
                    <a:pt x="112" y="48"/>
                    <a:pt x="109" y="46"/>
                  </a:cubicBezTo>
                  <a:cubicBezTo>
                    <a:pt x="107" y="44"/>
                    <a:pt x="103" y="46"/>
                    <a:pt x="104" y="49"/>
                  </a:cubicBezTo>
                  <a:cubicBezTo>
                    <a:pt x="104" y="49"/>
                    <a:pt x="105" y="50"/>
                    <a:pt x="105" y="50"/>
                  </a:cubicBezTo>
                  <a:cubicBezTo>
                    <a:pt x="108" y="53"/>
                    <a:pt x="110" y="55"/>
                    <a:pt x="113" y="58"/>
                  </a:cubicBezTo>
                  <a:close/>
                  <a:moveTo>
                    <a:pt x="92" y="39"/>
                  </a:moveTo>
                  <a:cubicBezTo>
                    <a:pt x="93" y="40"/>
                    <a:pt x="95" y="40"/>
                    <a:pt x="96" y="38"/>
                  </a:cubicBezTo>
                  <a:cubicBezTo>
                    <a:pt x="97" y="37"/>
                    <a:pt x="96" y="36"/>
                    <a:pt x="95" y="35"/>
                  </a:cubicBezTo>
                  <a:cubicBezTo>
                    <a:pt x="92" y="32"/>
                    <a:pt x="89" y="30"/>
                    <a:pt x="86" y="28"/>
                  </a:cubicBezTo>
                  <a:cubicBezTo>
                    <a:pt x="84" y="27"/>
                    <a:pt x="81" y="29"/>
                    <a:pt x="81" y="31"/>
                  </a:cubicBezTo>
                  <a:cubicBezTo>
                    <a:pt x="82" y="32"/>
                    <a:pt x="82" y="32"/>
                    <a:pt x="83" y="33"/>
                  </a:cubicBezTo>
                  <a:cubicBezTo>
                    <a:pt x="86" y="35"/>
                    <a:pt x="89" y="37"/>
                    <a:pt x="92" y="39"/>
                  </a:cubicBezTo>
                  <a:close/>
                  <a:moveTo>
                    <a:pt x="68" y="24"/>
                  </a:moveTo>
                  <a:cubicBezTo>
                    <a:pt x="71" y="26"/>
                    <a:pt x="74" y="23"/>
                    <a:pt x="72" y="20"/>
                  </a:cubicBezTo>
                  <a:cubicBezTo>
                    <a:pt x="71" y="20"/>
                    <a:pt x="71" y="20"/>
                    <a:pt x="71" y="19"/>
                  </a:cubicBezTo>
                  <a:cubicBezTo>
                    <a:pt x="67" y="18"/>
                    <a:pt x="64" y="16"/>
                    <a:pt x="60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6" y="15"/>
                    <a:pt x="56" y="19"/>
                    <a:pt x="58" y="20"/>
                  </a:cubicBezTo>
                  <a:cubicBezTo>
                    <a:pt x="61" y="21"/>
                    <a:pt x="65" y="23"/>
                    <a:pt x="68" y="24"/>
                  </a:cubicBezTo>
                  <a:close/>
                  <a:moveTo>
                    <a:pt x="42" y="14"/>
                  </a:moveTo>
                  <a:cubicBezTo>
                    <a:pt x="45" y="15"/>
                    <a:pt x="47" y="11"/>
                    <a:pt x="45" y="9"/>
                  </a:cubicBezTo>
                  <a:cubicBezTo>
                    <a:pt x="45" y="9"/>
                    <a:pt x="44" y="8"/>
                    <a:pt x="44" y="8"/>
                  </a:cubicBezTo>
                  <a:cubicBezTo>
                    <a:pt x="40" y="7"/>
                    <a:pt x="37" y="6"/>
                    <a:pt x="33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28" y="6"/>
                    <a:pt x="29" y="10"/>
                    <a:pt x="31" y="11"/>
                  </a:cubicBezTo>
                  <a:cubicBezTo>
                    <a:pt x="35" y="11"/>
                    <a:pt x="39" y="13"/>
                    <a:pt x="42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3114675" y="3955415"/>
            <a:ext cx="6050915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Does it matter to the pnal performance??</a:t>
            </a:r>
            <a:endParaRPr lang="en-US" altLang="zh-CN" sz="9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38" name="稻壳儿春秋广告/盗版必究        原创来源：http://chn.docer.com/works?userid=199329941#!/work_time"/>
          <p:cNvSpPr txBox="1"/>
          <p:nvPr/>
        </p:nvSpPr>
        <p:spPr>
          <a:xfrm>
            <a:off x="3026570" y="2527031"/>
            <a:ext cx="613886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Thinkers</a:t>
            </a:r>
            <a:endParaRPr lang="en-US" altLang="zh-CN" sz="5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40" name="稻壳儿春秋广告/盗版必究        原创来源：http://chn.docer.com/works?userid=199329941#!/work_time"/>
          <p:cNvSpPr txBox="1"/>
          <p:nvPr/>
        </p:nvSpPr>
        <p:spPr>
          <a:xfrm>
            <a:off x="3026570" y="3316281"/>
            <a:ext cx="613886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The left brain or the right brain?</a:t>
            </a:r>
            <a:endParaRPr lang="en-US" altLang="zh-CN" sz="2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Hhow to do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20497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work as an instructor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  <a:p>
            <a:pPr>
              <a:spcBef>
                <a:spcPct val="0"/>
              </a:spcBef>
            </a:pP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95325" y="2425347"/>
            <a:ext cx="2143931" cy="920178"/>
          </a:xfrm>
          <a:custGeom>
            <a:avLst/>
            <a:gdLst>
              <a:gd name="T0" fmla="*/ 296 w 391"/>
              <a:gd name="T1" fmla="*/ 30 h 166"/>
              <a:gd name="T2" fmla="*/ 290 w 391"/>
              <a:gd name="T3" fmla="*/ 74 h 166"/>
              <a:gd name="T4" fmla="*/ 168 w 391"/>
              <a:gd name="T5" fmla="*/ 72 h 166"/>
              <a:gd name="T6" fmla="*/ 144 w 391"/>
              <a:gd name="T7" fmla="*/ 13 h 166"/>
              <a:gd name="T8" fmla="*/ 139 w 391"/>
              <a:gd name="T9" fmla="*/ 13 h 166"/>
              <a:gd name="T10" fmla="*/ 16 w 391"/>
              <a:gd name="T11" fmla="*/ 11 h 166"/>
              <a:gd name="T12" fmla="*/ 11 w 391"/>
              <a:gd name="T13" fmla="*/ 131 h 166"/>
              <a:gd name="T14" fmla="*/ 56 w 391"/>
              <a:gd name="T15" fmla="*/ 156 h 166"/>
              <a:gd name="T16" fmla="*/ 62 w 391"/>
              <a:gd name="T17" fmla="*/ 156 h 166"/>
              <a:gd name="T18" fmla="*/ 153 w 391"/>
              <a:gd name="T19" fmla="*/ 155 h 166"/>
              <a:gd name="T20" fmla="*/ 168 w 391"/>
              <a:gd name="T21" fmla="*/ 86 h 166"/>
              <a:gd name="T22" fmla="*/ 290 w 391"/>
              <a:gd name="T23" fmla="*/ 82 h 166"/>
              <a:gd name="T24" fmla="*/ 294 w 391"/>
              <a:gd name="T25" fmla="*/ 79 h 166"/>
              <a:gd name="T26" fmla="*/ 379 w 391"/>
              <a:gd name="T27" fmla="*/ 93 h 166"/>
              <a:gd name="T28" fmla="*/ 299 w 391"/>
              <a:gd name="T29" fmla="*/ 108 h 166"/>
              <a:gd name="T30" fmla="*/ 292 w 391"/>
              <a:gd name="T31" fmla="*/ 98 h 166"/>
              <a:gd name="T32" fmla="*/ 171 w 391"/>
              <a:gd name="T33" fmla="*/ 107 h 166"/>
              <a:gd name="T34" fmla="*/ 291 w 391"/>
              <a:gd name="T35" fmla="*/ 108 h 166"/>
              <a:gd name="T36" fmla="*/ 301 w 391"/>
              <a:gd name="T37" fmla="*/ 164 h 166"/>
              <a:gd name="T38" fmla="*/ 388 w 391"/>
              <a:gd name="T39" fmla="*/ 89 h 166"/>
              <a:gd name="T40" fmla="*/ 160 w 391"/>
              <a:gd name="T41" fmla="*/ 57 h 166"/>
              <a:gd name="T42" fmla="*/ 145 w 391"/>
              <a:gd name="T43" fmla="*/ 24 h 166"/>
              <a:gd name="T44" fmla="*/ 160 w 391"/>
              <a:gd name="T45" fmla="*/ 84 h 166"/>
              <a:gd name="T46" fmla="*/ 146 w 391"/>
              <a:gd name="T47" fmla="*/ 60 h 166"/>
              <a:gd name="T48" fmla="*/ 160 w 391"/>
              <a:gd name="T49" fmla="*/ 64 h 166"/>
              <a:gd name="T50" fmla="*/ 160 w 391"/>
              <a:gd name="T51" fmla="*/ 84 h 166"/>
              <a:gd name="T52" fmla="*/ 13 w 391"/>
              <a:gd name="T53" fmla="*/ 76 h 166"/>
              <a:gd name="T54" fmla="*/ 80 w 391"/>
              <a:gd name="T55" fmla="*/ 14 h 166"/>
              <a:gd name="T56" fmla="*/ 138 w 391"/>
              <a:gd name="T57" fmla="*/ 67 h 166"/>
              <a:gd name="T58" fmla="*/ 138 w 391"/>
              <a:gd name="T59" fmla="*/ 70 h 166"/>
              <a:gd name="T60" fmla="*/ 130 w 391"/>
              <a:gd name="T61" fmla="*/ 125 h 166"/>
              <a:gd name="T62" fmla="*/ 110 w 391"/>
              <a:gd name="T63" fmla="*/ 131 h 166"/>
              <a:gd name="T64" fmla="*/ 106 w 391"/>
              <a:gd name="T65" fmla="*/ 131 h 166"/>
              <a:gd name="T66" fmla="*/ 20 w 391"/>
              <a:gd name="T67" fmla="*/ 128 h 166"/>
              <a:gd name="T68" fmla="*/ 19 w 391"/>
              <a:gd name="T69" fmla="*/ 134 h 166"/>
              <a:gd name="T70" fmla="*/ 37 w 391"/>
              <a:gd name="T71" fmla="*/ 135 h 166"/>
              <a:gd name="T72" fmla="*/ 48 w 391"/>
              <a:gd name="T73" fmla="*/ 147 h 166"/>
              <a:gd name="T74" fmla="*/ 19 w 391"/>
              <a:gd name="T75" fmla="*/ 134 h 166"/>
              <a:gd name="T76" fmla="*/ 57 w 391"/>
              <a:gd name="T77" fmla="*/ 150 h 166"/>
              <a:gd name="T78" fmla="*/ 42 w 391"/>
              <a:gd name="T79" fmla="*/ 136 h 166"/>
              <a:gd name="T80" fmla="*/ 75 w 391"/>
              <a:gd name="T81" fmla="*/ 138 h 166"/>
              <a:gd name="T82" fmla="*/ 89 w 391"/>
              <a:gd name="T83" fmla="*/ 149 h 166"/>
              <a:gd name="T84" fmla="*/ 119 w 391"/>
              <a:gd name="T85" fmla="*/ 150 h 166"/>
              <a:gd name="T86" fmla="*/ 81 w 391"/>
              <a:gd name="T87" fmla="*/ 137 h 166"/>
              <a:gd name="T88" fmla="*/ 111 w 391"/>
              <a:gd name="T89" fmla="*/ 138 h 166"/>
              <a:gd name="T90" fmla="*/ 123 w 391"/>
              <a:gd name="T91" fmla="*/ 150 h 166"/>
              <a:gd name="T92" fmla="*/ 135 w 391"/>
              <a:gd name="T93" fmla="*/ 150 h 166"/>
              <a:gd name="T94" fmla="*/ 129 w 391"/>
              <a:gd name="T95" fmla="*/ 149 h 166"/>
              <a:gd name="T96" fmla="*/ 117 w 391"/>
              <a:gd name="T97" fmla="*/ 138 h 166"/>
              <a:gd name="T98" fmla="*/ 150 w 391"/>
              <a:gd name="T99" fmla="*/ 143 h 166"/>
              <a:gd name="T100" fmla="*/ 153 w 391"/>
              <a:gd name="T101" fmla="*/ 138 h 166"/>
              <a:gd name="T102" fmla="*/ 144 w 391"/>
              <a:gd name="T103" fmla="*/ 125 h 166"/>
              <a:gd name="T104" fmla="*/ 159 w 391"/>
              <a:gd name="T105" fmla="*/ 120 h 166"/>
              <a:gd name="T106" fmla="*/ 153 w 391"/>
              <a:gd name="T107" fmla="*/ 138 h 166"/>
              <a:gd name="T108" fmla="*/ 146 w 391"/>
              <a:gd name="T109" fmla="*/ 102 h 166"/>
              <a:gd name="T110" fmla="*/ 146 w 391"/>
              <a:gd name="T111" fmla="*/ 78 h 166"/>
              <a:gd name="T112" fmla="*/ 160 w 391"/>
              <a:gd name="T113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166">
                <a:moveTo>
                  <a:pt x="388" y="89"/>
                </a:moveTo>
                <a:cubicBezTo>
                  <a:pt x="355" y="73"/>
                  <a:pt x="324" y="54"/>
                  <a:pt x="296" y="30"/>
                </a:cubicBezTo>
                <a:cubicBezTo>
                  <a:pt x="293" y="28"/>
                  <a:pt x="289" y="29"/>
                  <a:pt x="289" y="33"/>
                </a:cubicBezTo>
                <a:cubicBezTo>
                  <a:pt x="289" y="47"/>
                  <a:pt x="288" y="61"/>
                  <a:pt x="290" y="74"/>
                </a:cubicBezTo>
                <a:cubicBezTo>
                  <a:pt x="250" y="73"/>
                  <a:pt x="209" y="69"/>
                  <a:pt x="169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9" y="60"/>
                  <a:pt x="170" y="47"/>
                  <a:pt x="167" y="38"/>
                </a:cubicBezTo>
                <a:cubicBezTo>
                  <a:pt x="163" y="27"/>
                  <a:pt x="152" y="20"/>
                  <a:pt x="144" y="13"/>
                </a:cubicBezTo>
                <a:cubicBezTo>
                  <a:pt x="143" y="11"/>
                  <a:pt x="140" y="12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25" y="0"/>
                  <a:pt x="96" y="6"/>
                  <a:pt x="80" y="7"/>
                </a:cubicBezTo>
                <a:cubicBezTo>
                  <a:pt x="61" y="7"/>
                  <a:pt x="34" y="3"/>
                  <a:pt x="16" y="11"/>
                </a:cubicBezTo>
                <a:cubicBezTo>
                  <a:pt x="0" y="18"/>
                  <a:pt x="4" y="38"/>
                  <a:pt x="4" y="52"/>
                </a:cubicBezTo>
                <a:cubicBezTo>
                  <a:pt x="5" y="79"/>
                  <a:pt x="7" y="105"/>
                  <a:pt x="11" y="131"/>
                </a:cubicBezTo>
                <a:cubicBezTo>
                  <a:pt x="11" y="132"/>
                  <a:pt x="12" y="133"/>
                  <a:pt x="13" y="134"/>
                </a:cubicBezTo>
                <a:cubicBezTo>
                  <a:pt x="15" y="155"/>
                  <a:pt x="39" y="156"/>
                  <a:pt x="56" y="156"/>
                </a:cubicBezTo>
                <a:cubicBezTo>
                  <a:pt x="57" y="157"/>
                  <a:pt x="57" y="157"/>
                  <a:pt x="58" y="158"/>
                </a:cubicBezTo>
                <a:cubicBezTo>
                  <a:pt x="60" y="159"/>
                  <a:pt x="61" y="158"/>
                  <a:pt x="62" y="156"/>
                </a:cubicBezTo>
                <a:cubicBezTo>
                  <a:pt x="79" y="157"/>
                  <a:pt x="97" y="157"/>
                  <a:pt x="115" y="158"/>
                </a:cubicBezTo>
                <a:cubicBezTo>
                  <a:pt x="127" y="158"/>
                  <a:pt x="142" y="160"/>
                  <a:pt x="153" y="155"/>
                </a:cubicBezTo>
                <a:cubicBezTo>
                  <a:pt x="161" y="151"/>
                  <a:pt x="164" y="145"/>
                  <a:pt x="165" y="137"/>
                </a:cubicBezTo>
                <a:cubicBezTo>
                  <a:pt x="168" y="121"/>
                  <a:pt x="167" y="103"/>
                  <a:pt x="168" y="86"/>
                </a:cubicBezTo>
                <a:cubicBezTo>
                  <a:pt x="168" y="83"/>
                  <a:pt x="168" y="79"/>
                  <a:pt x="168" y="75"/>
                </a:cubicBezTo>
                <a:cubicBezTo>
                  <a:pt x="208" y="81"/>
                  <a:pt x="250" y="80"/>
                  <a:pt x="290" y="82"/>
                </a:cubicBezTo>
                <a:cubicBezTo>
                  <a:pt x="292" y="82"/>
                  <a:pt x="293" y="81"/>
                  <a:pt x="293" y="80"/>
                </a:cubicBezTo>
                <a:cubicBezTo>
                  <a:pt x="294" y="80"/>
                  <a:pt x="294" y="79"/>
                  <a:pt x="294" y="79"/>
                </a:cubicBezTo>
                <a:cubicBezTo>
                  <a:pt x="297" y="67"/>
                  <a:pt x="297" y="54"/>
                  <a:pt x="297" y="41"/>
                </a:cubicBezTo>
                <a:cubicBezTo>
                  <a:pt x="322" y="61"/>
                  <a:pt x="349" y="78"/>
                  <a:pt x="379" y="93"/>
                </a:cubicBezTo>
                <a:cubicBezTo>
                  <a:pt x="351" y="110"/>
                  <a:pt x="325" y="131"/>
                  <a:pt x="301" y="153"/>
                </a:cubicBezTo>
                <a:cubicBezTo>
                  <a:pt x="299" y="138"/>
                  <a:pt x="298" y="123"/>
                  <a:pt x="299" y="108"/>
                </a:cubicBezTo>
                <a:cubicBezTo>
                  <a:pt x="299" y="105"/>
                  <a:pt x="298" y="104"/>
                  <a:pt x="296" y="104"/>
                </a:cubicBezTo>
                <a:cubicBezTo>
                  <a:pt x="297" y="102"/>
                  <a:pt x="296" y="98"/>
                  <a:pt x="292" y="98"/>
                </a:cubicBezTo>
                <a:cubicBezTo>
                  <a:pt x="252" y="98"/>
                  <a:pt x="211" y="99"/>
                  <a:pt x="171" y="101"/>
                </a:cubicBezTo>
                <a:cubicBezTo>
                  <a:pt x="168" y="102"/>
                  <a:pt x="168" y="106"/>
                  <a:pt x="171" y="107"/>
                </a:cubicBezTo>
                <a:cubicBezTo>
                  <a:pt x="211" y="108"/>
                  <a:pt x="252" y="108"/>
                  <a:pt x="292" y="106"/>
                </a:cubicBezTo>
                <a:cubicBezTo>
                  <a:pt x="292" y="106"/>
                  <a:pt x="291" y="107"/>
                  <a:pt x="291" y="108"/>
                </a:cubicBezTo>
                <a:cubicBezTo>
                  <a:pt x="290" y="126"/>
                  <a:pt x="291" y="144"/>
                  <a:pt x="295" y="162"/>
                </a:cubicBezTo>
                <a:cubicBezTo>
                  <a:pt x="295" y="165"/>
                  <a:pt x="299" y="166"/>
                  <a:pt x="301" y="164"/>
                </a:cubicBezTo>
                <a:cubicBezTo>
                  <a:pt x="328" y="138"/>
                  <a:pt x="357" y="115"/>
                  <a:pt x="388" y="96"/>
                </a:cubicBezTo>
                <a:cubicBezTo>
                  <a:pt x="391" y="94"/>
                  <a:pt x="391" y="90"/>
                  <a:pt x="388" y="89"/>
                </a:cubicBezTo>
                <a:close/>
                <a:moveTo>
                  <a:pt x="157" y="39"/>
                </a:moveTo>
                <a:cubicBezTo>
                  <a:pt x="160" y="45"/>
                  <a:pt x="160" y="51"/>
                  <a:pt x="160" y="57"/>
                </a:cubicBezTo>
                <a:cubicBezTo>
                  <a:pt x="156" y="52"/>
                  <a:pt x="151" y="48"/>
                  <a:pt x="147" y="45"/>
                </a:cubicBezTo>
                <a:cubicBezTo>
                  <a:pt x="147" y="38"/>
                  <a:pt x="147" y="31"/>
                  <a:pt x="145" y="24"/>
                </a:cubicBezTo>
                <a:cubicBezTo>
                  <a:pt x="150" y="29"/>
                  <a:pt x="155" y="33"/>
                  <a:pt x="157" y="39"/>
                </a:cubicBezTo>
                <a:close/>
                <a:moveTo>
                  <a:pt x="160" y="84"/>
                </a:moveTo>
                <a:cubicBezTo>
                  <a:pt x="156" y="79"/>
                  <a:pt x="151" y="75"/>
                  <a:pt x="146" y="72"/>
                </a:cubicBezTo>
                <a:cubicBezTo>
                  <a:pt x="146" y="68"/>
                  <a:pt x="146" y="64"/>
                  <a:pt x="146" y="60"/>
                </a:cubicBezTo>
                <a:cubicBezTo>
                  <a:pt x="146" y="57"/>
                  <a:pt x="146" y="53"/>
                  <a:pt x="146" y="50"/>
                </a:cubicBezTo>
                <a:cubicBezTo>
                  <a:pt x="151" y="54"/>
                  <a:pt x="156" y="59"/>
                  <a:pt x="160" y="64"/>
                </a:cubicBezTo>
                <a:cubicBezTo>
                  <a:pt x="160" y="67"/>
                  <a:pt x="160" y="70"/>
                  <a:pt x="160" y="72"/>
                </a:cubicBezTo>
                <a:cubicBezTo>
                  <a:pt x="160" y="76"/>
                  <a:pt x="160" y="80"/>
                  <a:pt x="160" y="84"/>
                </a:cubicBezTo>
                <a:close/>
                <a:moveTo>
                  <a:pt x="18" y="129"/>
                </a:moveTo>
                <a:cubicBezTo>
                  <a:pt x="16" y="111"/>
                  <a:pt x="14" y="94"/>
                  <a:pt x="13" y="76"/>
                </a:cubicBezTo>
                <a:cubicBezTo>
                  <a:pt x="12" y="62"/>
                  <a:pt x="5" y="23"/>
                  <a:pt x="24" y="17"/>
                </a:cubicBezTo>
                <a:cubicBezTo>
                  <a:pt x="39" y="12"/>
                  <a:pt x="63" y="15"/>
                  <a:pt x="80" y="14"/>
                </a:cubicBezTo>
                <a:cubicBezTo>
                  <a:pt x="94" y="14"/>
                  <a:pt x="115" y="10"/>
                  <a:pt x="128" y="15"/>
                </a:cubicBezTo>
                <a:cubicBezTo>
                  <a:pt x="144" y="22"/>
                  <a:pt x="138" y="53"/>
                  <a:pt x="138" y="67"/>
                </a:cubicBezTo>
                <a:cubicBezTo>
                  <a:pt x="138" y="67"/>
                  <a:pt x="138" y="68"/>
                  <a:pt x="138" y="68"/>
                </a:cubicBezTo>
                <a:cubicBezTo>
                  <a:pt x="138" y="68"/>
                  <a:pt x="138" y="69"/>
                  <a:pt x="138" y="70"/>
                </a:cubicBezTo>
                <a:cubicBezTo>
                  <a:pt x="139" y="84"/>
                  <a:pt x="142" y="109"/>
                  <a:pt x="133" y="122"/>
                </a:cubicBezTo>
                <a:cubicBezTo>
                  <a:pt x="131" y="122"/>
                  <a:pt x="130" y="124"/>
                  <a:pt x="130" y="125"/>
                </a:cubicBezTo>
                <a:cubicBezTo>
                  <a:pt x="128" y="127"/>
                  <a:pt x="126" y="129"/>
                  <a:pt x="122" y="130"/>
                </a:cubicBezTo>
                <a:cubicBezTo>
                  <a:pt x="119" y="131"/>
                  <a:pt x="115" y="131"/>
                  <a:pt x="110" y="131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29"/>
                  <a:pt x="107" y="130"/>
                  <a:pt x="106" y="131"/>
                </a:cubicBezTo>
                <a:cubicBezTo>
                  <a:pt x="96" y="131"/>
                  <a:pt x="84" y="129"/>
                  <a:pt x="76" y="129"/>
                </a:cubicBezTo>
                <a:cubicBezTo>
                  <a:pt x="57" y="128"/>
                  <a:pt x="39" y="128"/>
                  <a:pt x="20" y="128"/>
                </a:cubicBezTo>
                <a:cubicBezTo>
                  <a:pt x="19" y="128"/>
                  <a:pt x="19" y="128"/>
                  <a:pt x="18" y="129"/>
                </a:cubicBezTo>
                <a:close/>
                <a:moveTo>
                  <a:pt x="19" y="134"/>
                </a:moveTo>
                <a:cubicBezTo>
                  <a:pt x="20" y="134"/>
                  <a:pt x="20" y="135"/>
                  <a:pt x="20" y="135"/>
                </a:cubicBezTo>
                <a:cubicBezTo>
                  <a:pt x="26" y="135"/>
                  <a:pt x="32" y="135"/>
                  <a:pt x="37" y="135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41" y="140"/>
                  <a:pt x="44" y="143"/>
                  <a:pt x="48" y="147"/>
                </a:cubicBezTo>
                <a:cubicBezTo>
                  <a:pt x="49" y="148"/>
                  <a:pt x="49" y="149"/>
                  <a:pt x="50" y="150"/>
                </a:cubicBezTo>
                <a:cubicBezTo>
                  <a:pt x="36" y="148"/>
                  <a:pt x="24" y="145"/>
                  <a:pt x="19" y="134"/>
                </a:cubicBezTo>
                <a:close/>
                <a:moveTo>
                  <a:pt x="88" y="149"/>
                </a:moveTo>
                <a:cubicBezTo>
                  <a:pt x="80" y="149"/>
                  <a:pt x="69" y="150"/>
                  <a:pt x="57" y="150"/>
                </a:cubicBezTo>
                <a:cubicBezTo>
                  <a:pt x="55" y="148"/>
                  <a:pt x="53" y="146"/>
                  <a:pt x="51" y="144"/>
                </a:cubicBezTo>
                <a:cubicBezTo>
                  <a:pt x="48" y="141"/>
                  <a:pt x="45" y="138"/>
                  <a:pt x="42" y="136"/>
                </a:cubicBezTo>
                <a:cubicBezTo>
                  <a:pt x="53" y="136"/>
                  <a:pt x="64" y="136"/>
                  <a:pt x="75" y="137"/>
                </a:cubicBezTo>
                <a:cubicBezTo>
                  <a:pt x="75" y="137"/>
                  <a:pt x="75" y="138"/>
                  <a:pt x="75" y="138"/>
                </a:cubicBezTo>
                <a:cubicBezTo>
                  <a:pt x="79" y="140"/>
                  <a:pt x="82" y="142"/>
                  <a:pt x="84" y="145"/>
                </a:cubicBezTo>
                <a:cubicBezTo>
                  <a:pt x="86" y="146"/>
                  <a:pt x="88" y="148"/>
                  <a:pt x="89" y="149"/>
                </a:cubicBezTo>
                <a:cubicBezTo>
                  <a:pt x="89" y="149"/>
                  <a:pt x="88" y="149"/>
                  <a:pt x="88" y="149"/>
                </a:cubicBezTo>
                <a:close/>
                <a:moveTo>
                  <a:pt x="119" y="150"/>
                </a:moveTo>
                <a:cubicBezTo>
                  <a:pt x="111" y="150"/>
                  <a:pt x="103" y="150"/>
                  <a:pt x="96" y="150"/>
                </a:cubicBezTo>
                <a:cubicBezTo>
                  <a:pt x="92" y="144"/>
                  <a:pt x="86" y="140"/>
                  <a:pt x="81" y="137"/>
                </a:cubicBezTo>
                <a:cubicBezTo>
                  <a:pt x="88" y="137"/>
                  <a:pt x="96" y="137"/>
                  <a:pt x="104" y="137"/>
                </a:cubicBezTo>
                <a:cubicBezTo>
                  <a:pt x="106" y="137"/>
                  <a:pt x="109" y="137"/>
                  <a:pt x="111" y="138"/>
                </a:cubicBezTo>
                <a:cubicBezTo>
                  <a:pt x="113" y="139"/>
                  <a:pt x="114" y="141"/>
                  <a:pt x="116" y="143"/>
                </a:cubicBezTo>
                <a:cubicBezTo>
                  <a:pt x="118" y="145"/>
                  <a:pt x="120" y="148"/>
                  <a:pt x="123" y="150"/>
                </a:cubicBezTo>
                <a:cubicBezTo>
                  <a:pt x="121" y="150"/>
                  <a:pt x="120" y="150"/>
                  <a:pt x="119" y="150"/>
                </a:cubicBezTo>
                <a:close/>
                <a:moveTo>
                  <a:pt x="135" y="150"/>
                </a:moveTo>
                <a:cubicBezTo>
                  <a:pt x="133" y="150"/>
                  <a:pt x="131" y="150"/>
                  <a:pt x="130" y="150"/>
                </a:cubicBezTo>
                <a:cubicBezTo>
                  <a:pt x="129" y="150"/>
                  <a:pt x="129" y="150"/>
                  <a:pt x="129" y="149"/>
                </a:cubicBezTo>
                <a:cubicBezTo>
                  <a:pt x="126" y="146"/>
                  <a:pt x="123" y="143"/>
                  <a:pt x="119" y="140"/>
                </a:cubicBezTo>
                <a:cubicBezTo>
                  <a:pt x="119" y="139"/>
                  <a:pt x="118" y="138"/>
                  <a:pt x="117" y="138"/>
                </a:cubicBezTo>
                <a:cubicBezTo>
                  <a:pt x="125" y="138"/>
                  <a:pt x="132" y="137"/>
                  <a:pt x="138" y="132"/>
                </a:cubicBezTo>
                <a:cubicBezTo>
                  <a:pt x="142" y="136"/>
                  <a:pt x="146" y="140"/>
                  <a:pt x="150" y="143"/>
                </a:cubicBezTo>
                <a:cubicBezTo>
                  <a:pt x="145" y="150"/>
                  <a:pt x="144" y="150"/>
                  <a:pt x="135" y="150"/>
                </a:cubicBezTo>
                <a:close/>
                <a:moveTo>
                  <a:pt x="153" y="138"/>
                </a:moveTo>
                <a:cubicBezTo>
                  <a:pt x="149" y="135"/>
                  <a:pt x="145" y="132"/>
                  <a:pt x="141" y="129"/>
                </a:cubicBezTo>
                <a:cubicBezTo>
                  <a:pt x="142" y="127"/>
                  <a:pt x="143" y="126"/>
                  <a:pt x="144" y="125"/>
                </a:cubicBezTo>
                <a:cubicBezTo>
                  <a:pt x="146" y="119"/>
                  <a:pt x="146" y="113"/>
                  <a:pt x="146" y="107"/>
                </a:cubicBezTo>
                <a:cubicBezTo>
                  <a:pt x="150" y="112"/>
                  <a:pt x="155" y="116"/>
                  <a:pt x="159" y="120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8" y="127"/>
                  <a:pt x="156" y="133"/>
                  <a:pt x="153" y="138"/>
                </a:cubicBezTo>
                <a:close/>
                <a:moveTo>
                  <a:pt x="160" y="114"/>
                </a:moveTo>
                <a:cubicBezTo>
                  <a:pt x="155" y="110"/>
                  <a:pt x="151" y="106"/>
                  <a:pt x="146" y="102"/>
                </a:cubicBezTo>
                <a:cubicBezTo>
                  <a:pt x="146" y="102"/>
                  <a:pt x="146" y="101"/>
                  <a:pt x="146" y="101"/>
                </a:cubicBezTo>
                <a:cubicBezTo>
                  <a:pt x="146" y="93"/>
                  <a:pt x="146" y="85"/>
                  <a:pt x="146" y="78"/>
                </a:cubicBezTo>
                <a:cubicBezTo>
                  <a:pt x="150" y="82"/>
                  <a:pt x="155" y="86"/>
                  <a:pt x="160" y="90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60" y="98"/>
                  <a:pt x="161" y="106"/>
                  <a:pt x="160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3007360" y="2230120"/>
            <a:ext cx="199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RRreduse bias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3007667" y="2628957"/>
            <a:ext cx="84890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As a teacher, one should know that there is no obvious left or right brain users</a:t>
            </a: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95325" y="4484022"/>
            <a:ext cx="2143931" cy="920178"/>
          </a:xfrm>
          <a:custGeom>
            <a:avLst/>
            <a:gdLst>
              <a:gd name="T0" fmla="*/ 296 w 391"/>
              <a:gd name="T1" fmla="*/ 30 h 166"/>
              <a:gd name="T2" fmla="*/ 290 w 391"/>
              <a:gd name="T3" fmla="*/ 74 h 166"/>
              <a:gd name="T4" fmla="*/ 168 w 391"/>
              <a:gd name="T5" fmla="*/ 72 h 166"/>
              <a:gd name="T6" fmla="*/ 144 w 391"/>
              <a:gd name="T7" fmla="*/ 13 h 166"/>
              <a:gd name="T8" fmla="*/ 139 w 391"/>
              <a:gd name="T9" fmla="*/ 13 h 166"/>
              <a:gd name="T10" fmla="*/ 16 w 391"/>
              <a:gd name="T11" fmla="*/ 11 h 166"/>
              <a:gd name="T12" fmla="*/ 11 w 391"/>
              <a:gd name="T13" fmla="*/ 131 h 166"/>
              <a:gd name="T14" fmla="*/ 56 w 391"/>
              <a:gd name="T15" fmla="*/ 156 h 166"/>
              <a:gd name="T16" fmla="*/ 62 w 391"/>
              <a:gd name="T17" fmla="*/ 156 h 166"/>
              <a:gd name="T18" fmla="*/ 153 w 391"/>
              <a:gd name="T19" fmla="*/ 155 h 166"/>
              <a:gd name="T20" fmla="*/ 168 w 391"/>
              <a:gd name="T21" fmla="*/ 86 h 166"/>
              <a:gd name="T22" fmla="*/ 290 w 391"/>
              <a:gd name="T23" fmla="*/ 82 h 166"/>
              <a:gd name="T24" fmla="*/ 294 w 391"/>
              <a:gd name="T25" fmla="*/ 79 h 166"/>
              <a:gd name="T26" fmla="*/ 379 w 391"/>
              <a:gd name="T27" fmla="*/ 93 h 166"/>
              <a:gd name="T28" fmla="*/ 299 w 391"/>
              <a:gd name="T29" fmla="*/ 108 h 166"/>
              <a:gd name="T30" fmla="*/ 292 w 391"/>
              <a:gd name="T31" fmla="*/ 98 h 166"/>
              <a:gd name="T32" fmla="*/ 171 w 391"/>
              <a:gd name="T33" fmla="*/ 107 h 166"/>
              <a:gd name="T34" fmla="*/ 291 w 391"/>
              <a:gd name="T35" fmla="*/ 108 h 166"/>
              <a:gd name="T36" fmla="*/ 301 w 391"/>
              <a:gd name="T37" fmla="*/ 164 h 166"/>
              <a:gd name="T38" fmla="*/ 388 w 391"/>
              <a:gd name="T39" fmla="*/ 89 h 166"/>
              <a:gd name="T40" fmla="*/ 160 w 391"/>
              <a:gd name="T41" fmla="*/ 57 h 166"/>
              <a:gd name="T42" fmla="*/ 145 w 391"/>
              <a:gd name="T43" fmla="*/ 24 h 166"/>
              <a:gd name="T44" fmla="*/ 160 w 391"/>
              <a:gd name="T45" fmla="*/ 84 h 166"/>
              <a:gd name="T46" fmla="*/ 146 w 391"/>
              <a:gd name="T47" fmla="*/ 60 h 166"/>
              <a:gd name="T48" fmla="*/ 160 w 391"/>
              <a:gd name="T49" fmla="*/ 64 h 166"/>
              <a:gd name="T50" fmla="*/ 160 w 391"/>
              <a:gd name="T51" fmla="*/ 84 h 166"/>
              <a:gd name="T52" fmla="*/ 13 w 391"/>
              <a:gd name="T53" fmla="*/ 76 h 166"/>
              <a:gd name="T54" fmla="*/ 80 w 391"/>
              <a:gd name="T55" fmla="*/ 14 h 166"/>
              <a:gd name="T56" fmla="*/ 138 w 391"/>
              <a:gd name="T57" fmla="*/ 67 h 166"/>
              <a:gd name="T58" fmla="*/ 138 w 391"/>
              <a:gd name="T59" fmla="*/ 70 h 166"/>
              <a:gd name="T60" fmla="*/ 130 w 391"/>
              <a:gd name="T61" fmla="*/ 125 h 166"/>
              <a:gd name="T62" fmla="*/ 110 w 391"/>
              <a:gd name="T63" fmla="*/ 131 h 166"/>
              <a:gd name="T64" fmla="*/ 106 w 391"/>
              <a:gd name="T65" fmla="*/ 131 h 166"/>
              <a:gd name="T66" fmla="*/ 20 w 391"/>
              <a:gd name="T67" fmla="*/ 128 h 166"/>
              <a:gd name="T68" fmla="*/ 19 w 391"/>
              <a:gd name="T69" fmla="*/ 134 h 166"/>
              <a:gd name="T70" fmla="*/ 37 w 391"/>
              <a:gd name="T71" fmla="*/ 135 h 166"/>
              <a:gd name="T72" fmla="*/ 48 w 391"/>
              <a:gd name="T73" fmla="*/ 147 h 166"/>
              <a:gd name="T74" fmla="*/ 19 w 391"/>
              <a:gd name="T75" fmla="*/ 134 h 166"/>
              <a:gd name="T76" fmla="*/ 57 w 391"/>
              <a:gd name="T77" fmla="*/ 150 h 166"/>
              <a:gd name="T78" fmla="*/ 42 w 391"/>
              <a:gd name="T79" fmla="*/ 136 h 166"/>
              <a:gd name="T80" fmla="*/ 75 w 391"/>
              <a:gd name="T81" fmla="*/ 138 h 166"/>
              <a:gd name="T82" fmla="*/ 89 w 391"/>
              <a:gd name="T83" fmla="*/ 149 h 166"/>
              <a:gd name="T84" fmla="*/ 119 w 391"/>
              <a:gd name="T85" fmla="*/ 150 h 166"/>
              <a:gd name="T86" fmla="*/ 81 w 391"/>
              <a:gd name="T87" fmla="*/ 137 h 166"/>
              <a:gd name="T88" fmla="*/ 111 w 391"/>
              <a:gd name="T89" fmla="*/ 138 h 166"/>
              <a:gd name="T90" fmla="*/ 123 w 391"/>
              <a:gd name="T91" fmla="*/ 150 h 166"/>
              <a:gd name="T92" fmla="*/ 135 w 391"/>
              <a:gd name="T93" fmla="*/ 150 h 166"/>
              <a:gd name="T94" fmla="*/ 129 w 391"/>
              <a:gd name="T95" fmla="*/ 149 h 166"/>
              <a:gd name="T96" fmla="*/ 117 w 391"/>
              <a:gd name="T97" fmla="*/ 138 h 166"/>
              <a:gd name="T98" fmla="*/ 150 w 391"/>
              <a:gd name="T99" fmla="*/ 143 h 166"/>
              <a:gd name="T100" fmla="*/ 153 w 391"/>
              <a:gd name="T101" fmla="*/ 138 h 166"/>
              <a:gd name="T102" fmla="*/ 144 w 391"/>
              <a:gd name="T103" fmla="*/ 125 h 166"/>
              <a:gd name="T104" fmla="*/ 159 w 391"/>
              <a:gd name="T105" fmla="*/ 120 h 166"/>
              <a:gd name="T106" fmla="*/ 153 w 391"/>
              <a:gd name="T107" fmla="*/ 138 h 166"/>
              <a:gd name="T108" fmla="*/ 146 w 391"/>
              <a:gd name="T109" fmla="*/ 102 h 166"/>
              <a:gd name="T110" fmla="*/ 146 w 391"/>
              <a:gd name="T111" fmla="*/ 78 h 166"/>
              <a:gd name="T112" fmla="*/ 160 w 391"/>
              <a:gd name="T113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166">
                <a:moveTo>
                  <a:pt x="388" y="89"/>
                </a:moveTo>
                <a:cubicBezTo>
                  <a:pt x="355" y="73"/>
                  <a:pt x="324" y="54"/>
                  <a:pt x="296" y="30"/>
                </a:cubicBezTo>
                <a:cubicBezTo>
                  <a:pt x="293" y="28"/>
                  <a:pt x="289" y="29"/>
                  <a:pt x="289" y="33"/>
                </a:cubicBezTo>
                <a:cubicBezTo>
                  <a:pt x="289" y="47"/>
                  <a:pt x="288" y="61"/>
                  <a:pt x="290" y="74"/>
                </a:cubicBezTo>
                <a:cubicBezTo>
                  <a:pt x="250" y="73"/>
                  <a:pt x="209" y="69"/>
                  <a:pt x="169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9" y="60"/>
                  <a:pt x="170" y="47"/>
                  <a:pt x="167" y="38"/>
                </a:cubicBezTo>
                <a:cubicBezTo>
                  <a:pt x="163" y="27"/>
                  <a:pt x="152" y="20"/>
                  <a:pt x="144" y="13"/>
                </a:cubicBezTo>
                <a:cubicBezTo>
                  <a:pt x="143" y="11"/>
                  <a:pt x="140" y="12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25" y="0"/>
                  <a:pt x="96" y="6"/>
                  <a:pt x="80" y="7"/>
                </a:cubicBezTo>
                <a:cubicBezTo>
                  <a:pt x="61" y="7"/>
                  <a:pt x="34" y="3"/>
                  <a:pt x="16" y="11"/>
                </a:cubicBezTo>
                <a:cubicBezTo>
                  <a:pt x="0" y="18"/>
                  <a:pt x="4" y="38"/>
                  <a:pt x="4" y="52"/>
                </a:cubicBezTo>
                <a:cubicBezTo>
                  <a:pt x="5" y="79"/>
                  <a:pt x="7" y="105"/>
                  <a:pt x="11" y="131"/>
                </a:cubicBezTo>
                <a:cubicBezTo>
                  <a:pt x="11" y="132"/>
                  <a:pt x="12" y="133"/>
                  <a:pt x="13" y="134"/>
                </a:cubicBezTo>
                <a:cubicBezTo>
                  <a:pt x="15" y="155"/>
                  <a:pt x="39" y="156"/>
                  <a:pt x="56" y="156"/>
                </a:cubicBezTo>
                <a:cubicBezTo>
                  <a:pt x="57" y="157"/>
                  <a:pt x="57" y="157"/>
                  <a:pt x="58" y="158"/>
                </a:cubicBezTo>
                <a:cubicBezTo>
                  <a:pt x="60" y="159"/>
                  <a:pt x="61" y="158"/>
                  <a:pt x="62" y="156"/>
                </a:cubicBezTo>
                <a:cubicBezTo>
                  <a:pt x="79" y="157"/>
                  <a:pt x="97" y="157"/>
                  <a:pt x="115" y="158"/>
                </a:cubicBezTo>
                <a:cubicBezTo>
                  <a:pt x="127" y="158"/>
                  <a:pt x="142" y="160"/>
                  <a:pt x="153" y="155"/>
                </a:cubicBezTo>
                <a:cubicBezTo>
                  <a:pt x="161" y="151"/>
                  <a:pt x="164" y="145"/>
                  <a:pt x="165" y="137"/>
                </a:cubicBezTo>
                <a:cubicBezTo>
                  <a:pt x="168" y="121"/>
                  <a:pt x="167" y="103"/>
                  <a:pt x="168" y="86"/>
                </a:cubicBezTo>
                <a:cubicBezTo>
                  <a:pt x="168" y="83"/>
                  <a:pt x="168" y="79"/>
                  <a:pt x="168" y="75"/>
                </a:cubicBezTo>
                <a:cubicBezTo>
                  <a:pt x="208" y="81"/>
                  <a:pt x="250" y="80"/>
                  <a:pt x="290" y="82"/>
                </a:cubicBezTo>
                <a:cubicBezTo>
                  <a:pt x="292" y="82"/>
                  <a:pt x="293" y="81"/>
                  <a:pt x="293" y="80"/>
                </a:cubicBezTo>
                <a:cubicBezTo>
                  <a:pt x="294" y="80"/>
                  <a:pt x="294" y="79"/>
                  <a:pt x="294" y="79"/>
                </a:cubicBezTo>
                <a:cubicBezTo>
                  <a:pt x="297" y="67"/>
                  <a:pt x="297" y="54"/>
                  <a:pt x="297" y="41"/>
                </a:cubicBezTo>
                <a:cubicBezTo>
                  <a:pt x="322" y="61"/>
                  <a:pt x="349" y="78"/>
                  <a:pt x="379" y="93"/>
                </a:cubicBezTo>
                <a:cubicBezTo>
                  <a:pt x="351" y="110"/>
                  <a:pt x="325" y="131"/>
                  <a:pt x="301" y="153"/>
                </a:cubicBezTo>
                <a:cubicBezTo>
                  <a:pt x="299" y="138"/>
                  <a:pt x="298" y="123"/>
                  <a:pt x="299" y="108"/>
                </a:cubicBezTo>
                <a:cubicBezTo>
                  <a:pt x="299" y="105"/>
                  <a:pt x="298" y="104"/>
                  <a:pt x="296" y="104"/>
                </a:cubicBezTo>
                <a:cubicBezTo>
                  <a:pt x="297" y="102"/>
                  <a:pt x="296" y="98"/>
                  <a:pt x="292" y="98"/>
                </a:cubicBezTo>
                <a:cubicBezTo>
                  <a:pt x="252" y="98"/>
                  <a:pt x="211" y="99"/>
                  <a:pt x="171" y="101"/>
                </a:cubicBezTo>
                <a:cubicBezTo>
                  <a:pt x="168" y="102"/>
                  <a:pt x="168" y="106"/>
                  <a:pt x="171" y="107"/>
                </a:cubicBezTo>
                <a:cubicBezTo>
                  <a:pt x="211" y="108"/>
                  <a:pt x="252" y="108"/>
                  <a:pt x="292" y="106"/>
                </a:cubicBezTo>
                <a:cubicBezTo>
                  <a:pt x="292" y="106"/>
                  <a:pt x="291" y="107"/>
                  <a:pt x="291" y="108"/>
                </a:cubicBezTo>
                <a:cubicBezTo>
                  <a:pt x="290" y="126"/>
                  <a:pt x="291" y="144"/>
                  <a:pt x="295" y="162"/>
                </a:cubicBezTo>
                <a:cubicBezTo>
                  <a:pt x="295" y="165"/>
                  <a:pt x="299" y="166"/>
                  <a:pt x="301" y="164"/>
                </a:cubicBezTo>
                <a:cubicBezTo>
                  <a:pt x="328" y="138"/>
                  <a:pt x="357" y="115"/>
                  <a:pt x="388" y="96"/>
                </a:cubicBezTo>
                <a:cubicBezTo>
                  <a:pt x="391" y="94"/>
                  <a:pt x="391" y="90"/>
                  <a:pt x="388" y="89"/>
                </a:cubicBezTo>
                <a:close/>
                <a:moveTo>
                  <a:pt x="157" y="39"/>
                </a:moveTo>
                <a:cubicBezTo>
                  <a:pt x="160" y="45"/>
                  <a:pt x="160" y="51"/>
                  <a:pt x="160" y="57"/>
                </a:cubicBezTo>
                <a:cubicBezTo>
                  <a:pt x="156" y="52"/>
                  <a:pt x="151" y="48"/>
                  <a:pt x="147" y="45"/>
                </a:cubicBezTo>
                <a:cubicBezTo>
                  <a:pt x="147" y="38"/>
                  <a:pt x="147" y="31"/>
                  <a:pt x="145" y="24"/>
                </a:cubicBezTo>
                <a:cubicBezTo>
                  <a:pt x="150" y="29"/>
                  <a:pt x="155" y="33"/>
                  <a:pt x="157" y="39"/>
                </a:cubicBezTo>
                <a:close/>
                <a:moveTo>
                  <a:pt x="160" y="84"/>
                </a:moveTo>
                <a:cubicBezTo>
                  <a:pt x="156" y="79"/>
                  <a:pt x="151" y="75"/>
                  <a:pt x="146" y="72"/>
                </a:cubicBezTo>
                <a:cubicBezTo>
                  <a:pt x="146" y="68"/>
                  <a:pt x="146" y="64"/>
                  <a:pt x="146" y="60"/>
                </a:cubicBezTo>
                <a:cubicBezTo>
                  <a:pt x="146" y="57"/>
                  <a:pt x="146" y="53"/>
                  <a:pt x="146" y="50"/>
                </a:cubicBezTo>
                <a:cubicBezTo>
                  <a:pt x="151" y="54"/>
                  <a:pt x="156" y="59"/>
                  <a:pt x="160" y="64"/>
                </a:cubicBezTo>
                <a:cubicBezTo>
                  <a:pt x="160" y="67"/>
                  <a:pt x="160" y="70"/>
                  <a:pt x="160" y="72"/>
                </a:cubicBezTo>
                <a:cubicBezTo>
                  <a:pt x="160" y="76"/>
                  <a:pt x="160" y="80"/>
                  <a:pt x="160" y="84"/>
                </a:cubicBezTo>
                <a:close/>
                <a:moveTo>
                  <a:pt x="18" y="129"/>
                </a:moveTo>
                <a:cubicBezTo>
                  <a:pt x="16" y="111"/>
                  <a:pt x="14" y="94"/>
                  <a:pt x="13" y="76"/>
                </a:cubicBezTo>
                <a:cubicBezTo>
                  <a:pt x="12" y="62"/>
                  <a:pt x="5" y="23"/>
                  <a:pt x="24" y="17"/>
                </a:cubicBezTo>
                <a:cubicBezTo>
                  <a:pt x="39" y="12"/>
                  <a:pt x="63" y="15"/>
                  <a:pt x="80" y="14"/>
                </a:cubicBezTo>
                <a:cubicBezTo>
                  <a:pt x="94" y="14"/>
                  <a:pt x="115" y="10"/>
                  <a:pt x="128" y="15"/>
                </a:cubicBezTo>
                <a:cubicBezTo>
                  <a:pt x="144" y="22"/>
                  <a:pt x="138" y="53"/>
                  <a:pt x="138" y="67"/>
                </a:cubicBezTo>
                <a:cubicBezTo>
                  <a:pt x="138" y="67"/>
                  <a:pt x="138" y="68"/>
                  <a:pt x="138" y="68"/>
                </a:cubicBezTo>
                <a:cubicBezTo>
                  <a:pt x="138" y="68"/>
                  <a:pt x="138" y="69"/>
                  <a:pt x="138" y="70"/>
                </a:cubicBezTo>
                <a:cubicBezTo>
                  <a:pt x="139" y="84"/>
                  <a:pt x="142" y="109"/>
                  <a:pt x="133" y="122"/>
                </a:cubicBezTo>
                <a:cubicBezTo>
                  <a:pt x="131" y="122"/>
                  <a:pt x="130" y="124"/>
                  <a:pt x="130" y="125"/>
                </a:cubicBezTo>
                <a:cubicBezTo>
                  <a:pt x="128" y="127"/>
                  <a:pt x="126" y="129"/>
                  <a:pt x="122" y="130"/>
                </a:cubicBezTo>
                <a:cubicBezTo>
                  <a:pt x="119" y="131"/>
                  <a:pt x="115" y="131"/>
                  <a:pt x="110" y="131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29"/>
                  <a:pt x="107" y="130"/>
                  <a:pt x="106" y="131"/>
                </a:cubicBezTo>
                <a:cubicBezTo>
                  <a:pt x="96" y="131"/>
                  <a:pt x="84" y="129"/>
                  <a:pt x="76" y="129"/>
                </a:cubicBezTo>
                <a:cubicBezTo>
                  <a:pt x="57" y="128"/>
                  <a:pt x="39" y="128"/>
                  <a:pt x="20" y="128"/>
                </a:cubicBezTo>
                <a:cubicBezTo>
                  <a:pt x="19" y="128"/>
                  <a:pt x="19" y="128"/>
                  <a:pt x="18" y="129"/>
                </a:cubicBezTo>
                <a:close/>
                <a:moveTo>
                  <a:pt x="19" y="134"/>
                </a:moveTo>
                <a:cubicBezTo>
                  <a:pt x="20" y="134"/>
                  <a:pt x="20" y="135"/>
                  <a:pt x="20" y="135"/>
                </a:cubicBezTo>
                <a:cubicBezTo>
                  <a:pt x="26" y="135"/>
                  <a:pt x="32" y="135"/>
                  <a:pt x="37" y="135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41" y="140"/>
                  <a:pt x="44" y="143"/>
                  <a:pt x="48" y="147"/>
                </a:cubicBezTo>
                <a:cubicBezTo>
                  <a:pt x="49" y="148"/>
                  <a:pt x="49" y="149"/>
                  <a:pt x="50" y="150"/>
                </a:cubicBezTo>
                <a:cubicBezTo>
                  <a:pt x="36" y="148"/>
                  <a:pt x="24" y="145"/>
                  <a:pt x="19" y="134"/>
                </a:cubicBezTo>
                <a:close/>
                <a:moveTo>
                  <a:pt x="88" y="149"/>
                </a:moveTo>
                <a:cubicBezTo>
                  <a:pt x="80" y="149"/>
                  <a:pt x="69" y="150"/>
                  <a:pt x="57" y="150"/>
                </a:cubicBezTo>
                <a:cubicBezTo>
                  <a:pt x="55" y="148"/>
                  <a:pt x="53" y="146"/>
                  <a:pt x="51" y="144"/>
                </a:cubicBezTo>
                <a:cubicBezTo>
                  <a:pt x="48" y="141"/>
                  <a:pt x="45" y="138"/>
                  <a:pt x="42" y="136"/>
                </a:cubicBezTo>
                <a:cubicBezTo>
                  <a:pt x="53" y="136"/>
                  <a:pt x="64" y="136"/>
                  <a:pt x="75" y="137"/>
                </a:cubicBezTo>
                <a:cubicBezTo>
                  <a:pt x="75" y="137"/>
                  <a:pt x="75" y="138"/>
                  <a:pt x="75" y="138"/>
                </a:cubicBezTo>
                <a:cubicBezTo>
                  <a:pt x="79" y="140"/>
                  <a:pt x="82" y="142"/>
                  <a:pt x="84" y="145"/>
                </a:cubicBezTo>
                <a:cubicBezTo>
                  <a:pt x="86" y="146"/>
                  <a:pt x="88" y="148"/>
                  <a:pt x="89" y="149"/>
                </a:cubicBezTo>
                <a:cubicBezTo>
                  <a:pt x="89" y="149"/>
                  <a:pt x="88" y="149"/>
                  <a:pt x="88" y="149"/>
                </a:cubicBezTo>
                <a:close/>
                <a:moveTo>
                  <a:pt x="119" y="150"/>
                </a:moveTo>
                <a:cubicBezTo>
                  <a:pt x="111" y="150"/>
                  <a:pt x="103" y="150"/>
                  <a:pt x="96" y="150"/>
                </a:cubicBezTo>
                <a:cubicBezTo>
                  <a:pt x="92" y="144"/>
                  <a:pt x="86" y="140"/>
                  <a:pt x="81" y="137"/>
                </a:cubicBezTo>
                <a:cubicBezTo>
                  <a:pt x="88" y="137"/>
                  <a:pt x="96" y="137"/>
                  <a:pt x="104" y="137"/>
                </a:cubicBezTo>
                <a:cubicBezTo>
                  <a:pt x="106" y="137"/>
                  <a:pt x="109" y="137"/>
                  <a:pt x="111" y="138"/>
                </a:cubicBezTo>
                <a:cubicBezTo>
                  <a:pt x="113" y="139"/>
                  <a:pt x="114" y="141"/>
                  <a:pt x="116" y="143"/>
                </a:cubicBezTo>
                <a:cubicBezTo>
                  <a:pt x="118" y="145"/>
                  <a:pt x="120" y="148"/>
                  <a:pt x="123" y="150"/>
                </a:cubicBezTo>
                <a:cubicBezTo>
                  <a:pt x="121" y="150"/>
                  <a:pt x="120" y="150"/>
                  <a:pt x="119" y="150"/>
                </a:cubicBezTo>
                <a:close/>
                <a:moveTo>
                  <a:pt x="135" y="150"/>
                </a:moveTo>
                <a:cubicBezTo>
                  <a:pt x="133" y="150"/>
                  <a:pt x="131" y="150"/>
                  <a:pt x="130" y="150"/>
                </a:cubicBezTo>
                <a:cubicBezTo>
                  <a:pt x="129" y="150"/>
                  <a:pt x="129" y="150"/>
                  <a:pt x="129" y="149"/>
                </a:cubicBezTo>
                <a:cubicBezTo>
                  <a:pt x="126" y="146"/>
                  <a:pt x="123" y="143"/>
                  <a:pt x="119" y="140"/>
                </a:cubicBezTo>
                <a:cubicBezTo>
                  <a:pt x="119" y="139"/>
                  <a:pt x="118" y="138"/>
                  <a:pt x="117" y="138"/>
                </a:cubicBezTo>
                <a:cubicBezTo>
                  <a:pt x="125" y="138"/>
                  <a:pt x="132" y="137"/>
                  <a:pt x="138" y="132"/>
                </a:cubicBezTo>
                <a:cubicBezTo>
                  <a:pt x="142" y="136"/>
                  <a:pt x="146" y="140"/>
                  <a:pt x="150" y="143"/>
                </a:cubicBezTo>
                <a:cubicBezTo>
                  <a:pt x="145" y="150"/>
                  <a:pt x="144" y="150"/>
                  <a:pt x="135" y="150"/>
                </a:cubicBezTo>
                <a:close/>
                <a:moveTo>
                  <a:pt x="153" y="138"/>
                </a:moveTo>
                <a:cubicBezTo>
                  <a:pt x="149" y="135"/>
                  <a:pt x="145" y="132"/>
                  <a:pt x="141" y="129"/>
                </a:cubicBezTo>
                <a:cubicBezTo>
                  <a:pt x="142" y="127"/>
                  <a:pt x="143" y="126"/>
                  <a:pt x="144" y="125"/>
                </a:cubicBezTo>
                <a:cubicBezTo>
                  <a:pt x="146" y="119"/>
                  <a:pt x="146" y="113"/>
                  <a:pt x="146" y="107"/>
                </a:cubicBezTo>
                <a:cubicBezTo>
                  <a:pt x="150" y="112"/>
                  <a:pt x="155" y="116"/>
                  <a:pt x="159" y="120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8" y="127"/>
                  <a:pt x="156" y="133"/>
                  <a:pt x="153" y="138"/>
                </a:cubicBezTo>
                <a:close/>
                <a:moveTo>
                  <a:pt x="160" y="114"/>
                </a:moveTo>
                <a:cubicBezTo>
                  <a:pt x="155" y="110"/>
                  <a:pt x="151" y="106"/>
                  <a:pt x="146" y="102"/>
                </a:cubicBezTo>
                <a:cubicBezTo>
                  <a:pt x="146" y="102"/>
                  <a:pt x="146" y="101"/>
                  <a:pt x="146" y="101"/>
                </a:cubicBezTo>
                <a:cubicBezTo>
                  <a:pt x="146" y="93"/>
                  <a:pt x="146" y="85"/>
                  <a:pt x="146" y="78"/>
                </a:cubicBezTo>
                <a:cubicBezTo>
                  <a:pt x="150" y="82"/>
                  <a:pt x="155" y="86"/>
                  <a:pt x="160" y="90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60" y="98"/>
                  <a:pt x="161" y="106"/>
                  <a:pt x="160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3007360" y="4304030"/>
            <a:ext cx="2199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to instruct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3007667" y="4704142"/>
            <a:ext cx="848900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U</a:t>
            </a: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If I was the teacher, I would...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1427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At last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434840" y="2715260"/>
            <a:ext cx="3321685" cy="2144395"/>
          </a:xfrm>
          <a:custGeom>
            <a:avLst/>
            <a:gdLst>
              <a:gd name="T0" fmla="*/ 327 w 342"/>
              <a:gd name="T1" fmla="*/ 109 h 315"/>
              <a:gd name="T2" fmla="*/ 227 w 342"/>
              <a:gd name="T3" fmla="*/ 11 h 315"/>
              <a:gd name="T4" fmla="*/ 225 w 342"/>
              <a:gd name="T5" fmla="*/ 11 h 315"/>
              <a:gd name="T6" fmla="*/ 166 w 342"/>
              <a:gd name="T7" fmla="*/ 0 h 315"/>
              <a:gd name="T8" fmla="*/ 60 w 342"/>
              <a:gd name="T9" fmla="*/ 27 h 315"/>
              <a:gd name="T10" fmla="*/ 17 w 342"/>
              <a:gd name="T11" fmla="*/ 181 h 315"/>
              <a:gd name="T12" fmla="*/ 42 w 342"/>
              <a:gd name="T13" fmla="*/ 227 h 315"/>
              <a:gd name="T14" fmla="*/ 156 w 342"/>
              <a:gd name="T15" fmla="*/ 301 h 315"/>
              <a:gd name="T16" fmla="*/ 298 w 342"/>
              <a:gd name="T17" fmla="*/ 246 h 315"/>
              <a:gd name="T18" fmla="*/ 327 w 342"/>
              <a:gd name="T19" fmla="*/ 109 h 315"/>
              <a:gd name="T20" fmla="*/ 48 w 342"/>
              <a:gd name="T21" fmla="*/ 47 h 315"/>
              <a:gd name="T22" fmla="*/ 138 w 342"/>
              <a:gd name="T23" fmla="*/ 10 h 315"/>
              <a:gd name="T24" fmla="*/ 236 w 342"/>
              <a:gd name="T25" fmla="*/ 25 h 315"/>
              <a:gd name="T26" fmla="*/ 300 w 342"/>
              <a:gd name="T27" fmla="*/ 168 h 315"/>
              <a:gd name="T28" fmla="*/ 158 w 342"/>
              <a:gd name="T29" fmla="*/ 276 h 315"/>
              <a:gd name="T30" fmla="*/ 156 w 342"/>
              <a:gd name="T31" fmla="*/ 276 h 315"/>
              <a:gd name="T32" fmla="*/ 32 w 342"/>
              <a:gd name="T33" fmla="*/ 199 h 315"/>
              <a:gd name="T34" fmla="*/ 48 w 342"/>
              <a:gd name="T35" fmla="*/ 47 h 315"/>
              <a:gd name="T36" fmla="*/ 294 w 342"/>
              <a:gd name="T37" fmla="*/ 241 h 315"/>
              <a:gd name="T38" fmla="*/ 59 w 342"/>
              <a:gd name="T39" fmla="*/ 246 h 315"/>
              <a:gd name="T40" fmla="*/ 155 w 342"/>
              <a:gd name="T41" fmla="*/ 282 h 315"/>
              <a:gd name="T42" fmla="*/ 158 w 342"/>
              <a:gd name="T43" fmla="*/ 283 h 315"/>
              <a:gd name="T44" fmla="*/ 300 w 342"/>
              <a:gd name="T45" fmla="*/ 192 h 315"/>
              <a:gd name="T46" fmla="*/ 258 w 342"/>
              <a:gd name="T47" fmla="*/ 31 h 315"/>
              <a:gd name="T48" fmla="*/ 321 w 342"/>
              <a:gd name="T49" fmla="*/ 108 h 315"/>
              <a:gd name="T50" fmla="*/ 294 w 342"/>
              <a:gd name="T51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2" h="315">
                <a:moveTo>
                  <a:pt x="327" y="109"/>
                </a:moveTo>
                <a:cubicBezTo>
                  <a:pt x="313" y="62"/>
                  <a:pt x="275" y="24"/>
                  <a:pt x="227" y="11"/>
                </a:cubicBezTo>
                <a:cubicBezTo>
                  <a:pt x="226" y="11"/>
                  <a:pt x="226" y="11"/>
                  <a:pt x="225" y="11"/>
                </a:cubicBezTo>
                <a:cubicBezTo>
                  <a:pt x="207" y="3"/>
                  <a:pt x="187" y="0"/>
                  <a:pt x="166" y="0"/>
                </a:cubicBezTo>
                <a:cubicBezTo>
                  <a:pt x="130" y="1"/>
                  <a:pt x="90" y="6"/>
                  <a:pt x="60" y="27"/>
                </a:cubicBezTo>
                <a:cubicBezTo>
                  <a:pt x="12" y="60"/>
                  <a:pt x="0" y="128"/>
                  <a:pt x="17" y="181"/>
                </a:cubicBezTo>
                <a:cubicBezTo>
                  <a:pt x="22" y="197"/>
                  <a:pt x="31" y="213"/>
                  <a:pt x="42" y="227"/>
                </a:cubicBezTo>
                <a:cubicBezTo>
                  <a:pt x="61" y="270"/>
                  <a:pt x="111" y="296"/>
                  <a:pt x="156" y="301"/>
                </a:cubicBezTo>
                <a:cubicBezTo>
                  <a:pt x="209" y="308"/>
                  <a:pt x="264" y="288"/>
                  <a:pt x="298" y="246"/>
                </a:cubicBezTo>
                <a:cubicBezTo>
                  <a:pt x="329" y="208"/>
                  <a:pt x="342" y="156"/>
                  <a:pt x="327" y="109"/>
                </a:cubicBezTo>
                <a:close/>
                <a:moveTo>
                  <a:pt x="48" y="47"/>
                </a:moveTo>
                <a:cubicBezTo>
                  <a:pt x="72" y="22"/>
                  <a:pt x="106" y="13"/>
                  <a:pt x="138" y="10"/>
                </a:cubicBezTo>
                <a:cubicBezTo>
                  <a:pt x="172" y="6"/>
                  <a:pt x="206" y="7"/>
                  <a:pt x="236" y="25"/>
                </a:cubicBezTo>
                <a:cubicBezTo>
                  <a:pt x="284" y="53"/>
                  <a:pt x="313" y="113"/>
                  <a:pt x="300" y="168"/>
                </a:cubicBezTo>
                <a:cubicBezTo>
                  <a:pt x="285" y="232"/>
                  <a:pt x="222" y="277"/>
                  <a:pt x="158" y="276"/>
                </a:cubicBezTo>
                <a:cubicBezTo>
                  <a:pt x="157" y="276"/>
                  <a:pt x="156" y="276"/>
                  <a:pt x="156" y="276"/>
                </a:cubicBezTo>
                <a:cubicBezTo>
                  <a:pt x="104" y="276"/>
                  <a:pt x="57" y="247"/>
                  <a:pt x="32" y="199"/>
                </a:cubicBezTo>
                <a:cubicBezTo>
                  <a:pt x="8" y="152"/>
                  <a:pt x="11" y="87"/>
                  <a:pt x="48" y="47"/>
                </a:cubicBezTo>
                <a:close/>
                <a:moveTo>
                  <a:pt x="294" y="241"/>
                </a:moveTo>
                <a:cubicBezTo>
                  <a:pt x="238" y="313"/>
                  <a:pt x="116" y="315"/>
                  <a:pt x="59" y="246"/>
                </a:cubicBezTo>
                <a:cubicBezTo>
                  <a:pt x="86" y="271"/>
                  <a:pt x="120" y="287"/>
                  <a:pt x="155" y="282"/>
                </a:cubicBezTo>
                <a:cubicBezTo>
                  <a:pt x="156" y="283"/>
                  <a:pt x="156" y="283"/>
                  <a:pt x="158" y="283"/>
                </a:cubicBezTo>
                <a:cubicBezTo>
                  <a:pt x="218" y="285"/>
                  <a:pt x="277" y="248"/>
                  <a:pt x="300" y="192"/>
                </a:cubicBezTo>
                <a:cubicBezTo>
                  <a:pt x="324" y="136"/>
                  <a:pt x="304" y="69"/>
                  <a:pt x="258" y="31"/>
                </a:cubicBezTo>
                <a:cubicBezTo>
                  <a:pt x="287" y="48"/>
                  <a:pt x="310" y="75"/>
                  <a:pt x="321" y="108"/>
                </a:cubicBezTo>
                <a:cubicBezTo>
                  <a:pt x="336" y="154"/>
                  <a:pt x="324" y="205"/>
                  <a:pt x="294" y="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6700549" y="3457906"/>
            <a:ext cx="3838" cy="17273"/>
          </a:xfrm>
          <a:custGeom>
            <a:avLst/>
            <a:gdLst>
              <a:gd name="T0" fmla="*/ 0 w 1"/>
              <a:gd name="T1" fmla="*/ 0 h 4"/>
              <a:gd name="T2" fmla="*/ 0 w 1"/>
              <a:gd name="T3" fmla="*/ 3 h 4"/>
              <a:gd name="T4" fmla="*/ 1 w 1"/>
              <a:gd name="T5" fmla="*/ 3 h 4"/>
              <a:gd name="T6" fmla="*/ 1 w 1"/>
              <a:gd name="T7" fmla="*/ 0 h 4"/>
              <a:gd name="T8" fmla="*/ 0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4"/>
                  <a:pt x="1" y="4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968875" y="3434080"/>
            <a:ext cx="173164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Thank you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  <a:p>
            <a:pPr algn="r"/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917423" y="1554719"/>
            <a:ext cx="4933188" cy="3635660"/>
            <a:chOff x="151" y="667"/>
            <a:chExt cx="4570" cy="3368"/>
          </a:xfrm>
          <a:solidFill>
            <a:schemeClr val="bg1"/>
          </a:solidFill>
        </p:grpSpPr>
        <p:sp>
          <p:nvSpPr>
            <p:cNvPr id="5" name="稻壳儿春秋广告/盗版必究        原创来源：http://chn.docer.com/works?userid=199329941#!/work_time"/>
            <p:cNvSpPr/>
            <p:nvPr/>
          </p:nvSpPr>
          <p:spPr bwMode="auto">
            <a:xfrm>
              <a:off x="1585" y="1681"/>
              <a:ext cx="97" cy="19"/>
            </a:xfrm>
            <a:custGeom>
              <a:avLst/>
              <a:gdLst>
                <a:gd name="T0" fmla="*/ 36 w 41"/>
                <a:gd name="T1" fmla="*/ 0 h 8"/>
                <a:gd name="T2" fmla="*/ 6 w 41"/>
                <a:gd name="T3" fmla="*/ 0 h 8"/>
                <a:gd name="T4" fmla="*/ 6 w 41"/>
                <a:gd name="T5" fmla="*/ 8 h 8"/>
                <a:gd name="T6" fmla="*/ 36 w 41"/>
                <a:gd name="T7" fmla="*/ 8 h 8"/>
                <a:gd name="T8" fmla="*/ 36 w 4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3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1" y="8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1789" y="1667"/>
              <a:ext cx="109" cy="26"/>
            </a:xfrm>
            <a:custGeom>
              <a:avLst/>
              <a:gdLst>
                <a:gd name="T0" fmla="*/ 41 w 46"/>
                <a:gd name="T1" fmla="*/ 0 h 11"/>
                <a:gd name="T2" fmla="*/ 5 w 46"/>
                <a:gd name="T3" fmla="*/ 2 h 11"/>
                <a:gd name="T4" fmla="*/ 5 w 46"/>
                <a:gd name="T5" fmla="*/ 10 h 11"/>
                <a:gd name="T6" fmla="*/ 41 w 46"/>
                <a:gd name="T7" fmla="*/ 8 h 11"/>
                <a:gd name="T8" fmla="*/ 41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1" y="0"/>
                  </a:moveTo>
                  <a:cubicBezTo>
                    <a:pt x="29" y="1"/>
                    <a:pt x="17" y="2"/>
                    <a:pt x="5" y="2"/>
                  </a:cubicBezTo>
                  <a:cubicBezTo>
                    <a:pt x="0" y="3"/>
                    <a:pt x="0" y="11"/>
                    <a:pt x="5" y="10"/>
                  </a:cubicBezTo>
                  <a:cubicBezTo>
                    <a:pt x="17" y="10"/>
                    <a:pt x="29" y="9"/>
                    <a:pt x="41" y="8"/>
                  </a:cubicBezTo>
                  <a:cubicBezTo>
                    <a:pt x="46" y="8"/>
                    <a:pt x="46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 bwMode="auto">
            <a:xfrm>
              <a:off x="1984" y="1674"/>
              <a:ext cx="83" cy="19"/>
            </a:xfrm>
            <a:custGeom>
              <a:avLst/>
              <a:gdLst>
                <a:gd name="T0" fmla="*/ 30 w 35"/>
                <a:gd name="T1" fmla="*/ 0 h 8"/>
                <a:gd name="T2" fmla="*/ 6 w 35"/>
                <a:gd name="T3" fmla="*/ 0 h 8"/>
                <a:gd name="T4" fmla="*/ 6 w 35"/>
                <a:gd name="T5" fmla="*/ 8 h 8"/>
                <a:gd name="T6" fmla="*/ 30 w 35"/>
                <a:gd name="T7" fmla="*/ 8 h 8"/>
                <a:gd name="T8" fmla="*/ 30 w 3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5" y="8"/>
                    <a:pt x="35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稻壳儿春秋广告/盗版必究        原创来源：http://chn.docer.com/works?userid=199329941#!/work_time"/>
            <p:cNvSpPr/>
            <p:nvPr/>
          </p:nvSpPr>
          <p:spPr bwMode="auto">
            <a:xfrm>
              <a:off x="2150" y="1674"/>
              <a:ext cx="102" cy="31"/>
            </a:xfrm>
            <a:custGeom>
              <a:avLst/>
              <a:gdLst>
                <a:gd name="T0" fmla="*/ 38 w 43"/>
                <a:gd name="T1" fmla="*/ 4 h 13"/>
                <a:gd name="T2" fmla="*/ 5 w 43"/>
                <a:gd name="T3" fmla="*/ 0 h 13"/>
                <a:gd name="T4" fmla="*/ 5 w 43"/>
                <a:gd name="T5" fmla="*/ 8 h 13"/>
                <a:gd name="T6" fmla="*/ 36 w 43"/>
                <a:gd name="T7" fmla="*/ 12 h 13"/>
                <a:gd name="T8" fmla="*/ 38 w 43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">
                  <a:moveTo>
                    <a:pt x="38" y="4"/>
                  </a:moveTo>
                  <a:cubicBezTo>
                    <a:pt x="27" y="1"/>
                    <a:pt x="16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15" y="8"/>
                    <a:pt x="26" y="9"/>
                    <a:pt x="36" y="12"/>
                  </a:cubicBezTo>
                  <a:cubicBezTo>
                    <a:pt x="41" y="13"/>
                    <a:pt x="43" y="5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 bwMode="auto">
            <a:xfrm>
              <a:off x="2352" y="1679"/>
              <a:ext cx="102" cy="28"/>
            </a:xfrm>
            <a:custGeom>
              <a:avLst/>
              <a:gdLst>
                <a:gd name="T0" fmla="*/ 38 w 43"/>
                <a:gd name="T1" fmla="*/ 2 h 12"/>
                <a:gd name="T2" fmla="*/ 5 w 43"/>
                <a:gd name="T3" fmla="*/ 3 h 12"/>
                <a:gd name="T4" fmla="*/ 7 w 43"/>
                <a:gd name="T5" fmla="*/ 11 h 12"/>
                <a:gd name="T6" fmla="*/ 36 w 43"/>
                <a:gd name="T7" fmla="*/ 10 h 12"/>
                <a:gd name="T8" fmla="*/ 38 w 4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38" y="2"/>
                  </a:moveTo>
                  <a:cubicBezTo>
                    <a:pt x="27" y="0"/>
                    <a:pt x="16" y="0"/>
                    <a:pt x="5" y="3"/>
                  </a:cubicBezTo>
                  <a:cubicBezTo>
                    <a:pt x="0" y="4"/>
                    <a:pt x="2" y="12"/>
                    <a:pt x="7" y="11"/>
                  </a:cubicBezTo>
                  <a:cubicBezTo>
                    <a:pt x="17" y="8"/>
                    <a:pt x="27" y="8"/>
                    <a:pt x="36" y="10"/>
                  </a:cubicBezTo>
                  <a:cubicBezTo>
                    <a:pt x="41" y="11"/>
                    <a:pt x="43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稻壳儿春秋广告/盗版必究        原创来源：http://chn.docer.com/works?userid=199329941#!/work_time"/>
            <p:cNvSpPr/>
            <p:nvPr/>
          </p:nvSpPr>
          <p:spPr bwMode="auto">
            <a:xfrm>
              <a:off x="2549" y="1688"/>
              <a:ext cx="118" cy="24"/>
            </a:xfrm>
            <a:custGeom>
              <a:avLst/>
              <a:gdLst>
                <a:gd name="T0" fmla="*/ 45 w 50"/>
                <a:gd name="T1" fmla="*/ 2 h 10"/>
                <a:gd name="T2" fmla="*/ 5 w 50"/>
                <a:gd name="T3" fmla="*/ 2 h 10"/>
                <a:gd name="T4" fmla="*/ 5 w 50"/>
                <a:gd name="T5" fmla="*/ 10 h 10"/>
                <a:gd name="T6" fmla="*/ 45 w 50"/>
                <a:gd name="T7" fmla="*/ 10 h 10"/>
                <a:gd name="T8" fmla="*/ 45 w 5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">
                  <a:moveTo>
                    <a:pt x="45" y="2"/>
                  </a:moveTo>
                  <a:cubicBezTo>
                    <a:pt x="32" y="0"/>
                    <a:pt x="18" y="0"/>
                    <a:pt x="5" y="2"/>
                  </a:cubicBezTo>
                  <a:cubicBezTo>
                    <a:pt x="0" y="2"/>
                    <a:pt x="0" y="10"/>
                    <a:pt x="5" y="10"/>
                  </a:cubicBezTo>
                  <a:cubicBezTo>
                    <a:pt x="18" y="8"/>
                    <a:pt x="32" y="8"/>
                    <a:pt x="45" y="10"/>
                  </a:cubicBezTo>
                  <a:cubicBezTo>
                    <a:pt x="50" y="10"/>
                    <a:pt x="50" y="2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稻壳儿春秋广告/盗版必究        原创来源：http://chn.docer.com/works?userid=199329941#!/work_time"/>
            <p:cNvSpPr/>
            <p:nvPr/>
          </p:nvSpPr>
          <p:spPr bwMode="auto">
            <a:xfrm>
              <a:off x="2760" y="1683"/>
              <a:ext cx="100" cy="20"/>
            </a:xfrm>
            <a:custGeom>
              <a:avLst/>
              <a:gdLst>
                <a:gd name="T0" fmla="*/ 37 w 42"/>
                <a:gd name="T1" fmla="*/ 0 h 8"/>
                <a:gd name="T2" fmla="*/ 5 w 42"/>
                <a:gd name="T3" fmla="*/ 0 h 8"/>
                <a:gd name="T4" fmla="*/ 5 w 42"/>
                <a:gd name="T5" fmla="*/ 8 h 8"/>
                <a:gd name="T6" fmla="*/ 37 w 42"/>
                <a:gd name="T7" fmla="*/ 8 h 8"/>
                <a:gd name="T8" fmla="*/ 37 w 4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2" y="8"/>
                    <a:pt x="42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稻壳儿春秋广告/盗版必究        原创来源：http://chn.docer.com/works?userid=199329941#!/work_time"/>
            <p:cNvSpPr/>
            <p:nvPr/>
          </p:nvSpPr>
          <p:spPr bwMode="auto">
            <a:xfrm>
              <a:off x="2924" y="1674"/>
              <a:ext cx="104" cy="38"/>
            </a:xfrm>
            <a:custGeom>
              <a:avLst/>
              <a:gdLst>
                <a:gd name="T0" fmla="*/ 39 w 44"/>
                <a:gd name="T1" fmla="*/ 1 h 16"/>
                <a:gd name="T2" fmla="*/ 4 w 44"/>
                <a:gd name="T3" fmla="*/ 6 h 16"/>
                <a:gd name="T4" fmla="*/ 6 w 44"/>
                <a:gd name="T5" fmla="*/ 14 h 16"/>
                <a:gd name="T6" fmla="*/ 39 w 44"/>
                <a:gd name="T7" fmla="*/ 9 h 16"/>
                <a:gd name="T8" fmla="*/ 39 w 4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6">
                  <a:moveTo>
                    <a:pt x="39" y="1"/>
                  </a:moveTo>
                  <a:cubicBezTo>
                    <a:pt x="27" y="0"/>
                    <a:pt x="15" y="2"/>
                    <a:pt x="4" y="6"/>
                  </a:cubicBezTo>
                  <a:cubicBezTo>
                    <a:pt x="0" y="8"/>
                    <a:pt x="2" y="16"/>
                    <a:pt x="6" y="14"/>
                  </a:cubicBezTo>
                  <a:cubicBezTo>
                    <a:pt x="17" y="10"/>
                    <a:pt x="28" y="8"/>
                    <a:pt x="39" y="9"/>
                  </a:cubicBezTo>
                  <a:cubicBezTo>
                    <a:pt x="44" y="9"/>
                    <a:pt x="44" y="1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稻壳儿春秋广告/盗版必究        原创来源：http://chn.docer.com/works?userid=199329941#!/work_time"/>
            <p:cNvSpPr/>
            <p:nvPr/>
          </p:nvSpPr>
          <p:spPr bwMode="auto">
            <a:xfrm>
              <a:off x="3104" y="1674"/>
              <a:ext cx="124" cy="24"/>
            </a:xfrm>
            <a:custGeom>
              <a:avLst/>
              <a:gdLst>
                <a:gd name="T0" fmla="*/ 47 w 52"/>
                <a:gd name="T1" fmla="*/ 0 h 10"/>
                <a:gd name="T2" fmla="*/ 6 w 52"/>
                <a:gd name="T3" fmla="*/ 1 h 10"/>
                <a:gd name="T4" fmla="*/ 6 w 52"/>
                <a:gd name="T5" fmla="*/ 9 h 10"/>
                <a:gd name="T6" fmla="*/ 47 w 52"/>
                <a:gd name="T7" fmla="*/ 8 h 10"/>
                <a:gd name="T8" fmla="*/ 47 w 5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33" y="2"/>
                    <a:pt x="19" y="2"/>
                    <a:pt x="6" y="1"/>
                  </a:cubicBezTo>
                  <a:cubicBezTo>
                    <a:pt x="0" y="1"/>
                    <a:pt x="0" y="9"/>
                    <a:pt x="6" y="9"/>
                  </a:cubicBezTo>
                  <a:cubicBezTo>
                    <a:pt x="19" y="10"/>
                    <a:pt x="33" y="10"/>
                    <a:pt x="47" y="8"/>
                  </a:cubicBezTo>
                  <a:cubicBezTo>
                    <a:pt x="52" y="8"/>
                    <a:pt x="52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稻壳儿春秋广告/盗版必究        原创来源：http://chn.docer.com/works?userid=199329941#!/work_time"/>
            <p:cNvSpPr/>
            <p:nvPr/>
          </p:nvSpPr>
          <p:spPr bwMode="auto">
            <a:xfrm>
              <a:off x="3266" y="1667"/>
              <a:ext cx="97" cy="19"/>
            </a:xfrm>
            <a:custGeom>
              <a:avLst/>
              <a:gdLst>
                <a:gd name="T0" fmla="*/ 36 w 41"/>
                <a:gd name="T1" fmla="*/ 0 h 8"/>
                <a:gd name="T2" fmla="*/ 6 w 41"/>
                <a:gd name="T3" fmla="*/ 0 h 8"/>
                <a:gd name="T4" fmla="*/ 6 w 41"/>
                <a:gd name="T5" fmla="*/ 8 h 8"/>
                <a:gd name="T6" fmla="*/ 36 w 41"/>
                <a:gd name="T7" fmla="*/ 8 h 8"/>
                <a:gd name="T8" fmla="*/ 36 w 4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3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1" y="8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稻壳儿春秋广告/盗版必究        原创来源：http://chn.docer.com/works?userid=199329941#!/work_time"/>
            <p:cNvSpPr/>
            <p:nvPr/>
          </p:nvSpPr>
          <p:spPr bwMode="auto">
            <a:xfrm>
              <a:off x="3403" y="1657"/>
              <a:ext cx="91" cy="24"/>
            </a:xfrm>
            <a:custGeom>
              <a:avLst/>
              <a:gdLst>
                <a:gd name="T0" fmla="*/ 33 w 38"/>
                <a:gd name="T1" fmla="*/ 0 h 10"/>
                <a:gd name="T2" fmla="*/ 5 w 38"/>
                <a:gd name="T3" fmla="*/ 2 h 10"/>
                <a:gd name="T4" fmla="*/ 5 w 38"/>
                <a:gd name="T5" fmla="*/ 10 h 10"/>
                <a:gd name="T6" fmla="*/ 33 w 38"/>
                <a:gd name="T7" fmla="*/ 8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4" y="1"/>
                    <a:pt x="14" y="1"/>
                    <a:pt x="5" y="2"/>
                  </a:cubicBezTo>
                  <a:cubicBezTo>
                    <a:pt x="0" y="2"/>
                    <a:pt x="0" y="10"/>
                    <a:pt x="5" y="10"/>
                  </a:cubicBezTo>
                  <a:cubicBezTo>
                    <a:pt x="14" y="9"/>
                    <a:pt x="24" y="9"/>
                    <a:pt x="33" y="8"/>
                  </a:cubicBezTo>
                  <a:cubicBezTo>
                    <a:pt x="38" y="8"/>
                    <a:pt x="38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3543" y="1660"/>
              <a:ext cx="83" cy="31"/>
            </a:xfrm>
            <a:custGeom>
              <a:avLst/>
              <a:gdLst>
                <a:gd name="T0" fmla="*/ 30 w 35"/>
                <a:gd name="T1" fmla="*/ 5 h 13"/>
                <a:gd name="T2" fmla="*/ 7 w 35"/>
                <a:gd name="T3" fmla="*/ 0 h 13"/>
                <a:gd name="T4" fmla="*/ 5 w 35"/>
                <a:gd name="T5" fmla="*/ 8 h 13"/>
                <a:gd name="T6" fmla="*/ 28 w 35"/>
                <a:gd name="T7" fmla="*/ 12 h 13"/>
                <a:gd name="T8" fmla="*/ 30 w 3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0" y="5"/>
                  </a:moveTo>
                  <a:cubicBezTo>
                    <a:pt x="22" y="3"/>
                    <a:pt x="15" y="2"/>
                    <a:pt x="7" y="0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2" y="10"/>
                    <a:pt x="20" y="11"/>
                    <a:pt x="28" y="12"/>
                  </a:cubicBezTo>
                  <a:cubicBezTo>
                    <a:pt x="33" y="13"/>
                    <a:pt x="35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3641" y="1703"/>
              <a:ext cx="26" cy="95"/>
            </a:xfrm>
            <a:custGeom>
              <a:avLst/>
              <a:gdLst>
                <a:gd name="T0" fmla="*/ 9 w 11"/>
                <a:gd name="T1" fmla="*/ 5 h 40"/>
                <a:gd name="T2" fmla="*/ 1 w 11"/>
                <a:gd name="T3" fmla="*/ 5 h 40"/>
                <a:gd name="T4" fmla="*/ 2 w 11"/>
                <a:gd name="T5" fmla="*/ 35 h 40"/>
                <a:gd name="T6" fmla="*/ 10 w 11"/>
                <a:gd name="T7" fmla="*/ 35 h 40"/>
                <a:gd name="T8" fmla="*/ 9 w 11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0">
                  <a:moveTo>
                    <a:pt x="9" y="5"/>
                  </a:moveTo>
                  <a:cubicBezTo>
                    <a:pt x="8" y="0"/>
                    <a:pt x="0" y="0"/>
                    <a:pt x="1" y="5"/>
                  </a:cubicBezTo>
                  <a:cubicBezTo>
                    <a:pt x="2" y="15"/>
                    <a:pt x="3" y="25"/>
                    <a:pt x="2" y="35"/>
                  </a:cubicBezTo>
                  <a:cubicBezTo>
                    <a:pt x="2" y="40"/>
                    <a:pt x="10" y="40"/>
                    <a:pt x="10" y="35"/>
                  </a:cubicBezTo>
                  <a:cubicBezTo>
                    <a:pt x="11" y="25"/>
                    <a:pt x="10" y="1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稻壳儿春秋广告/盗版必究        原创来源：http://chn.docer.com/works?userid=199329941#!/work_time"/>
            <p:cNvSpPr/>
            <p:nvPr/>
          </p:nvSpPr>
          <p:spPr bwMode="auto">
            <a:xfrm>
              <a:off x="3643" y="1871"/>
              <a:ext cx="31" cy="90"/>
            </a:xfrm>
            <a:custGeom>
              <a:avLst/>
              <a:gdLst>
                <a:gd name="T0" fmla="*/ 12 w 13"/>
                <a:gd name="T1" fmla="*/ 5 h 38"/>
                <a:gd name="T2" fmla="*/ 4 w 13"/>
                <a:gd name="T3" fmla="*/ 8 h 38"/>
                <a:gd name="T4" fmla="*/ 2 w 13"/>
                <a:gd name="T5" fmla="*/ 31 h 38"/>
                <a:gd name="T6" fmla="*/ 9 w 13"/>
                <a:gd name="T7" fmla="*/ 33 h 38"/>
                <a:gd name="T8" fmla="*/ 12 w 13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8">
                  <a:moveTo>
                    <a:pt x="12" y="5"/>
                  </a:moveTo>
                  <a:cubicBezTo>
                    <a:pt x="11" y="0"/>
                    <a:pt x="3" y="2"/>
                    <a:pt x="4" y="8"/>
                  </a:cubicBezTo>
                  <a:cubicBezTo>
                    <a:pt x="5" y="15"/>
                    <a:pt x="4" y="23"/>
                    <a:pt x="2" y="31"/>
                  </a:cubicBezTo>
                  <a:cubicBezTo>
                    <a:pt x="0" y="36"/>
                    <a:pt x="8" y="38"/>
                    <a:pt x="9" y="33"/>
                  </a:cubicBezTo>
                  <a:cubicBezTo>
                    <a:pt x="12" y="24"/>
                    <a:pt x="13" y="1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稻壳儿春秋广告/盗版必究        原创来源：http://chn.docer.com/works?userid=199329941#!/work_time"/>
            <p:cNvSpPr/>
            <p:nvPr/>
          </p:nvSpPr>
          <p:spPr bwMode="auto">
            <a:xfrm>
              <a:off x="3660" y="2356"/>
              <a:ext cx="26" cy="100"/>
            </a:xfrm>
            <a:custGeom>
              <a:avLst/>
              <a:gdLst>
                <a:gd name="T0" fmla="*/ 9 w 11"/>
                <a:gd name="T1" fmla="*/ 5 h 42"/>
                <a:gd name="T2" fmla="*/ 1 w 11"/>
                <a:gd name="T3" fmla="*/ 5 h 42"/>
                <a:gd name="T4" fmla="*/ 2 w 11"/>
                <a:gd name="T5" fmla="*/ 37 h 42"/>
                <a:gd name="T6" fmla="*/ 10 w 11"/>
                <a:gd name="T7" fmla="*/ 37 h 42"/>
                <a:gd name="T8" fmla="*/ 9 w 11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9" y="5"/>
                  </a:moveTo>
                  <a:cubicBezTo>
                    <a:pt x="9" y="0"/>
                    <a:pt x="1" y="0"/>
                    <a:pt x="1" y="5"/>
                  </a:cubicBezTo>
                  <a:cubicBezTo>
                    <a:pt x="0" y="16"/>
                    <a:pt x="1" y="26"/>
                    <a:pt x="2" y="37"/>
                  </a:cubicBezTo>
                  <a:cubicBezTo>
                    <a:pt x="3" y="42"/>
                    <a:pt x="11" y="42"/>
                    <a:pt x="10" y="37"/>
                  </a:cubicBezTo>
                  <a:cubicBezTo>
                    <a:pt x="9" y="26"/>
                    <a:pt x="8" y="16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稻壳儿春秋广告/盗版必究        原创来源：http://chn.docer.com/works?userid=199329941#!/work_time"/>
            <p:cNvSpPr/>
            <p:nvPr/>
          </p:nvSpPr>
          <p:spPr bwMode="auto">
            <a:xfrm>
              <a:off x="3667" y="2522"/>
              <a:ext cx="38" cy="98"/>
            </a:xfrm>
            <a:custGeom>
              <a:avLst/>
              <a:gdLst>
                <a:gd name="T0" fmla="*/ 9 w 16"/>
                <a:gd name="T1" fmla="*/ 5 h 41"/>
                <a:gd name="T2" fmla="*/ 1 w 16"/>
                <a:gd name="T3" fmla="*/ 7 h 41"/>
                <a:gd name="T4" fmla="*/ 7 w 16"/>
                <a:gd name="T5" fmla="*/ 36 h 41"/>
                <a:gd name="T6" fmla="*/ 15 w 16"/>
                <a:gd name="T7" fmla="*/ 34 h 41"/>
                <a:gd name="T8" fmla="*/ 9 w 16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4" y="16"/>
                    <a:pt x="6" y="26"/>
                    <a:pt x="7" y="36"/>
                  </a:cubicBezTo>
                  <a:cubicBezTo>
                    <a:pt x="8" y="41"/>
                    <a:pt x="16" y="39"/>
                    <a:pt x="15" y="34"/>
                  </a:cubicBezTo>
                  <a:cubicBezTo>
                    <a:pt x="13" y="24"/>
                    <a:pt x="11" y="14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8" y="757"/>
              <a:ext cx="3753" cy="3039"/>
            </a:xfrm>
            <a:custGeom>
              <a:avLst/>
              <a:gdLst>
                <a:gd name="T0" fmla="*/ 1187 w 1581"/>
                <a:gd name="T1" fmla="*/ 375 h 1279"/>
                <a:gd name="T2" fmla="*/ 1149 w 1581"/>
                <a:gd name="T3" fmla="*/ 192 h 1279"/>
                <a:gd name="T4" fmla="*/ 1034 w 1581"/>
                <a:gd name="T5" fmla="*/ 99 h 1279"/>
                <a:gd name="T6" fmla="*/ 1016 w 1581"/>
                <a:gd name="T7" fmla="*/ 299 h 1279"/>
                <a:gd name="T8" fmla="*/ 662 w 1581"/>
                <a:gd name="T9" fmla="*/ 59 h 1279"/>
                <a:gd name="T10" fmla="*/ 263 w 1581"/>
                <a:gd name="T11" fmla="*/ 361 h 1279"/>
                <a:gd name="T12" fmla="*/ 119 w 1581"/>
                <a:gd name="T13" fmla="*/ 717 h 1279"/>
                <a:gd name="T14" fmla="*/ 280 w 1581"/>
                <a:gd name="T15" fmla="*/ 1224 h 1279"/>
                <a:gd name="T16" fmla="*/ 555 w 1581"/>
                <a:gd name="T17" fmla="*/ 1275 h 1279"/>
                <a:gd name="T18" fmla="*/ 801 w 1581"/>
                <a:gd name="T19" fmla="*/ 1208 h 1279"/>
                <a:gd name="T20" fmla="*/ 1206 w 1581"/>
                <a:gd name="T21" fmla="*/ 1172 h 1279"/>
                <a:gd name="T22" fmla="*/ 1385 w 1581"/>
                <a:gd name="T23" fmla="*/ 1160 h 1279"/>
                <a:gd name="T24" fmla="*/ 1390 w 1581"/>
                <a:gd name="T25" fmla="*/ 954 h 1279"/>
                <a:gd name="T26" fmla="*/ 1580 w 1581"/>
                <a:gd name="T27" fmla="*/ 649 h 1279"/>
                <a:gd name="T28" fmla="*/ 1139 w 1581"/>
                <a:gd name="T29" fmla="*/ 211 h 1279"/>
                <a:gd name="T30" fmla="*/ 1491 w 1581"/>
                <a:gd name="T31" fmla="*/ 626 h 1279"/>
                <a:gd name="T32" fmla="*/ 1522 w 1581"/>
                <a:gd name="T33" fmla="*/ 744 h 1279"/>
                <a:gd name="T34" fmla="*/ 1185 w 1581"/>
                <a:gd name="T35" fmla="*/ 548 h 1279"/>
                <a:gd name="T36" fmla="*/ 1143 w 1581"/>
                <a:gd name="T37" fmla="*/ 634 h 1279"/>
                <a:gd name="T38" fmla="*/ 697 w 1581"/>
                <a:gd name="T39" fmla="*/ 157 h 1279"/>
                <a:gd name="T40" fmla="*/ 659 w 1581"/>
                <a:gd name="T41" fmla="*/ 80 h 1279"/>
                <a:gd name="T42" fmla="*/ 599 w 1581"/>
                <a:gd name="T43" fmla="*/ 151 h 1279"/>
                <a:gd name="T44" fmla="*/ 472 w 1581"/>
                <a:gd name="T45" fmla="*/ 156 h 1279"/>
                <a:gd name="T46" fmla="*/ 685 w 1581"/>
                <a:gd name="T47" fmla="*/ 363 h 1279"/>
                <a:gd name="T48" fmla="*/ 122 w 1581"/>
                <a:gd name="T49" fmla="*/ 725 h 1279"/>
                <a:gd name="T50" fmla="*/ 254 w 1581"/>
                <a:gd name="T51" fmla="*/ 844 h 1279"/>
                <a:gd name="T52" fmla="*/ 353 w 1581"/>
                <a:gd name="T53" fmla="*/ 812 h 1279"/>
                <a:gd name="T54" fmla="*/ 299 w 1581"/>
                <a:gd name="T55" fmla="*/ 597 h 1279"/>
                <a:gd name="T56" fmla="*/ 170 w 1581"/>
                <a:gd name="T57" fmla="*/ 955 h 1279"/>
                <a:gd name="T58" fmla="*/ 35 w 1581"/>
                <a:gd name="T59" fmla="*/ 974 h 1279"/>
                <a:gd name="T60" fmla="*/ 114 w 1581"/>
                <a:gd name="T61" fmla="*/ 1026 h 1279"/>
                <a:gd name="T62" fmla="*/ 127 w 1581"/>
                <a:gd name="T63" fmla="*/ 1081 h 1279"/>
                <a:gd name="T64" fmla="*/ 528 w 1581"/>
                <a:gd name="T65" fmla="*/ 1086 h 1279"/>
                <a:gd name="T66" fmla="*/ 539 w 1581"/>
                <a:gd name="T67" fmla="*/ 1138 h 1279"/>
                <a:gd name="T68" fmla="*/ 555 w 1581"/>
                <a:gd name="T69" fmla="*/ 1131 h 1279"/>
                <a:gd name="T70" fmla="*/ 535 w 1581"/>
                <a:gd name="T71" fmla="*/ 1274 h 1279"/>
                <a:gd name="T72" fmla="*/ 782 w 1581"/>
                <a:gd name="T73" fmla="*/ 1235 h 1279"/>
                <a:gd name="T74" fmla="*/ 708 w 1581"/>
                <a:gd name="T75" fmla="*/ 1225 h 1279"/>
                <a:gd name="T76" fmla="*/ 1009 w 1581"/>
                <a:gd name="T77" fmla="*/ 1049 h 1279"/>
                <a:gd name="T78" fmla="*/ 350 w 1581"/>
                <a:gd name="T79" fmla="*/ 740 h 1279"/>
                <a:gd name="T80" fmla="*/ 332 w 1581"/>
                <a:gd name="T81" fmla="*/ 821 h 1279"/>
                <a:gd name="T82" fmla="*/ 392 w 1581"/>
                <a:gd name="T83" fmla="*/ 371 h 1279"/>
                <a:gd name="T84" fmla="*/ 1165 w 1581"/>
                <a:gd name="T85" fmla="*/ 439 h 1279"/>
                <a:gd name="T86" fmla="*/ 1121 w 1581"/>
                <a:gd name="T87" fmla="*/ 821 h 1279"/>
                <a:gd name="T88" fmla="*/ 1180 w 1581"/>
                <a:gd name="T89" fmla="*/ 1107 h 1279"/>
                <a:gd name="T90" fmla="*/ 1186 w 1581"/>
                <a:gd name="T91" fmla="*/ 878 h 1279"/>
                <a:gd name="T92" fmla="*/ 1195 w 1581"/>
                <a:gd name="T93" fmla="*/ 1145 h 1279"/>
                <a:gd name="T94" fmla="*/ 1223 w 1581"/>
                <a:gd name="T95" fmla="*/ 1167 h 1279"/>
                <a:gd name="T96" fmla="*/ 1252 w 1581"/>
                <a:gd name="T97" fmla="*/ 1159 h 1279"/>
                <a:gd name="T98" fmla="*/ 1289 w 1581"/>
                <a:gd name="T99" fmla="*/ 1194 h 1279"/>
                <a:gd name="T100" fmla="*/ 1327 w 1581"/>
                <a:gd name="T101" fmla="*/ 1215 h 1279"/>
                <a:gd name="T102" fmla="*/ 1368 w 1581"/>
                <a:gd name="T103" fmla="*/ 1195 h 1279"/>
                <a:gd name="T104" fmla="*/ 1198 w 1581"/>
                <a:gd name="T105" fmla="*/ 1052 h 1279"/>
                <a:gd name="T106" fmla="*/ 1196 w 1581"/>
                <a:gd name="T107" fmla="*/ 1133 h 1279"/>
                <a:gd name="T108" fmla="*/ 1238 w 1581"/>
                <a:gd name="T109" fmla="*/ 953 h 1279"/>
                <a:gd name="T110" fmla="*/ 1168 w 1581"/>
                <a:gd name="T111" fmla="*/ 887 h 1279"/>
                <a:gd name="T112" fmla="*/ 1183 w 1581"/>
                <a:gd name="T113" fmla="*/ 658 h 1279"/>
                <a:gd name="T114" fmla="*/ 1323 w 1581"/>
                <a:gd name="T115" fmla="*/ 429 h 1279"/>
                <a:gd name="T116" fmla="*/ 1471 w 1581"/>
                <a:gd name="T117" fmla="*/ 755 h 1279"/>
                <a:gd name="T118" fmla="*/ 1511 w 1581"/>
                <a:gd name="T119" fmla="*/ 825 h 1279"/>
                <a:gd name="T120" fmla="*/ 1542 w 1581"/>
                <a:gd name="T121" fmla="*/ 804 h 1279"/>
                <a:gd name="T122" fmla="*/ 1567 w 1581"/>
                <a:gd name="T123" fmla="*/ 72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1" h="1279">
                  <a:moveTo>
                    <a:pt x="1580" y="649"/>
                  </a:moveTo>
                  <a:cubicBezTo>
                    <a:pt x="1580" y="641"/>
                    <a:pt x="1581" y="635"/>
                    <a:pt x="1575" y="629"/>
                  </a:cubicBezTo>
                  <a:cubicBezTo>
                    <a:pt x="1557" y="614"/>
                    <a:pt x="1515" y="616"/>
                    <a:pt x="1494" y="619"/>
                  </a:cubicBezTo>
                  <a:cubicBezTo>
                    <a:pt x="1494" y="619"/>
                    <a:pt x="1494" y="619"/>
                    <a:pt x="1494" y="619"/>
                  </a:cubicBezTo>
                  <a:cubicBezTo>
                    <a:pt x="1494" y="617"/>
                    <a:pt x="1493" y="615"/>
                    <a:pt x="1490" y="615"/>
                  </a:cubicBezTo>
                  <a:cubicBezTo>
                    <a:pt x="1480" y="615"/>
                    <a:pt x="1473" y="617"/>
                    <a:pt x="1465" y="622"/>
                  </a:cubicBezTo>
                  <a:cubicBezTo>
                    <a:pt x="1465" y="622"/>
                    <a:pt x="1465" y="621"/>
                    <a:pt x="1465" y="621"/>
                  </a:cubicBezTo>
                  <a:cubicBezTo>
                    <a:pt x="1458" y="601"/>
                    <a:pt x="1447" y="581"/>
                    <a:pt x="1433" y="566"/>
                  </a:cubicBezTo>
                  <a:cubicBezTo>
                    <a:pt x="1416" y="548"/>
                    <a:pt x="1395" y="539"/>
                    <a:pt x="1375" y="526"/>
                  </a:cubicBezTo>
                  <a:cubicBezTo>
                    <a:pt x="1346" y="507"/>
                    <a:pt x="1349" y="482"/>
                    <a:pt x="1340" y="452"/>
                  </a:cubicBezTo>
                  <a:cubicBezTo>
                    <a:pt x="1334" y="430"/>
                    <a:pt x="1323" y="410"/>
                    <a:pt x="1307" y="393"/>
                  </a:cubicBezTo>
                  <a:cubicBezTo>
                    <a:pt x="1277" y="361"/>
                    <a:pt x="1229" y="350"/>
                    <a:pt x="1188" y="369"/>
                  </a:cubicBezTo>
                  <a:cubicBezTo>
                    <a:pt x="1186" y="371"/>
                    <a:pt x="1185" y="373"/>
                    <a:pt x="1187" y="375"/>
                  </a:cubicBezTo>
                  <a:cubicBezTo>
                    <a:pt x="1178" y="385"/>
                    <a:pt x="1173" y="395"/>
                    <a:pt x="1170" y="406"/>
                  </a:cubicBezTo>
                  <a:cubicBezTo>
                    <a:pt x="1170" y="404"/>
                    <a:pt x="1169" y="401"/>
                    <a:pt x="1169" y="399"/>
                  </a:cubicBezTo>
                  <a:cubicBezTo>
                    <a:pt x="1169" y="393"/>
                    <a:pt x="1169" y="388"/>
                    <a:pt x="1166" y="383"/>
                  </a:cubicBezTo>
                  <a:cubicBezTo>
                    <a:pt x="1166" y="383"/>
                    <a:pt x="1165" y="383"/>
                    <a:pt x="1165" y="382"/>
                  </a:cubicBezTo>
                  <a:cubicBezTo>
                    <a:pt x="1162" y="372"/>
                    <a:pt x="1156" y="362"/>
                    <a:pt x="1147" y="355"/>
                  </a:cubicBezTo>
                  <a:cubicBezTo>
                    <a:pt x="1130" y="343"/>
                    <a:pt x="1108" y="346"/>
                    <a:pt x="1088" y="347"/>
                  </a:cubicBezTo>
                  <a:cubicBezTo>
                    <a:pt x="1077" y="347"/>
                    <a:pt x="1065" y="348"/>
                    <a:pt x="1054" y="348"/>
                  </a:cubicBezTo>
                  <a:cubicBezTo>
                    <a:pt x="1057" y="345"/>
                    <a:pt x="1060" y="341"/>
                    <a:pt x="1062" y="337"/>
                  </a:cubicBezTo>
                  <a:cubicBezTo>
                    <a:pt x="1090" y="346"/>
                    <a:pt x="1123" y="347"/>
                    <a:pt x="1146" y="343"/>
                  </a:cubicBezTo>
                  <a:cubicBezTo>
                    <a:pt x="1163" y="340"/>
                    <a:pt x="1198" y="332"/>
                    <a:pt x="1206" y="314"/>
                  </a:cubicBezTo>
                  <a:cubicBezTo>
                    <a:pt x="1215" y="295"/>
                    <a:pt x="1194" y="268"/>
                    <a:pt x="1185" y="253"/>
                  </a:cubicBezTo>
                  <a:cubicBezTo>
                    <a:pt x="1173" y="235"/>
                    <a:pt x="1159" y="219"/>
                    <a:pt x="1143" y="204"/>
                  </a:cubicBezTo>
                  <a:cubicBezTo>
                    <a:pt x="1145" y="200"/>
                    <a:pt x="1147" y="196"/>
                    <a:pt x="1149" y="192"/>
                  </a:cubicBezTo>
                  <a:cubicBezTo>
                    <a:pt x="1162" y="164"/>
                    <a:pt x="1173" y="135"/>
                    <a:pt x="1180" y="105"/>
                  </a:cubicBezTo>
                  <a:cubicBezTo>
                    <a:pt x="1186" y="80"/>
                    <a:pt x="1197" y="45"/>
                    <a:pt x="1180" y="23"/>
                  </a:cubicBezTo>
                  <a:cubicBezTo>
                    <a:pt x="1163" y="0"/>
                    <a:pt x="1136" y="14"/>
                    <a:pt x="1114" y="20"/>
                  </a:cubicBezTo>
                  <a:cubicBezTo>
                    <a:pt x="1091" y="26"/>
                    <a:pt x="1075" y="22"/>
                    <a:pt x="1053" y="17"/>
                  </a:cubicBezTo>
                  <a:cubicBezTo>
                    <a:pt x="1038" y="13"/>
                    <a:pt x="1022" y="11"/>
                    <a:pt x="1007" y="14"/>
                  </a:cubicBezTo>
                  <a:cubicBezTo>
                    <a:pt x="945" y="22"/>
                    <a:pt x="900" y="82"/>
                    <a:pt x="866" y="129"/>
                  </a:cubicBezTo>
                  <a:cubicBezTo>
                    <a:pt x="819" y="194"/>
                    <a:pt x="785" y="267"/>
                    <a:pt x="751" y="339"/>
                  </a:cubicBezTo>
                  <a:cubicBezTo>
                    <a:pt x="749" y="343"/>
                    <a:pt x="756" y="347"/>
                    <a:pt x="758" y="342"/>
                  </a:cubicBezTo>
                  <a:cubicBezTo>
                    <a:pt x="783" y="289"/>
                    <a:pt x="809" y="235"/>
                    <a:pt x="839" y="184"/>
                  </a:cubicBezTo>
                  <a:cubicBezTo>
                    <a:pt x="870" y="133"/>
                    <a:pt x="909" y="75"/>
                    <a:pt x="959" y="41"/>
                  </a:cubicBezTo>
                  <a:cubicBezTo>
                    <a:pt x="983" y="25"/>
                    <a:pt x="1007" y="20"/>
                    <a:pt x="1033" y="22"/>
                  </a:cubicBezTo>
                  <a:cubicBezTo>
                    <a:pt x="1041" y="39"/>
                    <a:pt x="1042" y="55"/>
                    <a:pt x="1038" y="73"/>
                  </a:cubicBezTo>
                  <a:cubicBezTo>
                    <a:pt x="1036" y="81"/>
                    <a:pt x="1033" y="90"/>
                    <a:pt x="1034" y="99"/>
                  </a:cubicBezTo>
                  <a:cubicBezTo>
                    <a:pt x="1036" y="111"/>
                    <a:pt x="1047" y="117"/>
                    <a:pt x="1058" y="116"/>
                  </a:cubicBezTo>
                  <a:cubicBezTo>
                    <a:pt x="1094" y="115"/>
                    <a:pt x="1097" y="58"/>
                    <a:pt x="1092" y="30"/>
                  </a:cubicBezTo>
                  <a:cubicBezTo>
                    <a:pt x="1101" y="30"/>
                    <a:pt x="1109" y="28"/>
                    <a:pt x="1118" y="26"/>
                  </a:cubicBezTo>
                  <a:cubicBezTo>
                    <a:pt x="1116" y="39"/>
                    <a:pt x="1124" y="48"/>
                    <a:pt x="1135" y="56"/>
                  </a:cubicBezTo>
                  <a:cubicBezTo>
                    <a:pt x="1148" y="66"/>
                    <a:pt x="1162" y="69"/>
                    <a:pt x="1179" y="69"/>
                  </a:cubicBezTo>
                  <a:cubicBezTo>
                    <a:pt x="1177" y="85"/>
                    <a:pt x="1173" y="101"/>
                    <a:pt x="1170" y="112"/>
                  </a:cubicBezTo>
                  <a:cubicBezTo>
                    <a:pt x="1162" y="141"/>
                    <a:pt x="1151" y="169"/>
                    <a:pt x="1138" y="197"/>
                  </a:cubicBezTo>
                  <a:cubicBezTo>
                    <a:pt x="1137" y="197"/>
                    <a:pt x="1137" y="198"/>
                    <a:pt x="1136" y="199"/>
                  </a:cubicBezTo>
                  <a:cubicBezTo>
                    <a:pt x="1132" y="196"/>
                    <a:pt x="1128" y="192"/>
                    <a:pt x="1124" y="189"/>
                  </a:cubicBezTo>
                  <a:cubicBezTo>
                    <a:pt x="1109" y="178"/>
                    <a:pt x="1090" y="166"/>
                    <a:pt x="1072" y="174"/>
                  </a:cubicBezTo>
                  <a:cubicBezTo>
                    <a:pt x="1071" y="173"/>
                    <a:pt x="1070" y="173"/>
                    <a:pt x="1068" y="173"/>
                  </a:cubicBezTo>
                  <a:cubicBezTo>
                    <a:pt x="1046" y="185"/>
                    <a:pt x="1034" y="206"/>
                    <a:pt x="1025" y="229"/>
                  </a:cubicBezTo>
                  <a:cubicBezTo>
                    <a:pt x="1016" y="250"/>
                    <a:pt x="1005" y="276"/>
                    <a:pt x="1016" y="299"/>
                  </a:cubicBezTo>
                  <a:cubicBezTo>
                    <a:pt x="1023" y="315"/>
                    <a:pt x="1038" y="327"/>
                    <a:pt x="1055" y="334"/>
                  </a:cubicBezTo>
                  <a:cubicBezTo>
                    <a:pt x="1051" y="339"/>
                    <a:pt x="1048" y="344"/>
                    <a:pt x="1044" y="349"/>
                  </a:cubicBezTo>
                  <a:cubicBezTo>
                    <a:pt x="1028" y="350"/>
                    <a:pt x="1013" y="350"/>
                    <a:pt x="997" y="351"/>
                  </a:cubicBezTo>
                  <a:cubicBezTo>
                    <a:pt x="896" y="356"/>
                    <a:pt x="794" y="361"/>
                    <a:pt x="693" y="363"/>
                  </a:cubicBezTo>
                  <a:cubicBezTo>
                    <a:pt x="693" y="295"/>
                    <a:pt x="697" y="226"/>
                    <a:pt x="704" y="159"/>
                  </a:cubicBezTo>
                  <a:cubicBezTo>
                    <a:pt x="704" y="157"/>
                    <a:pt x="704" y="156"/>
                    <a:pt x="703" y="156"/>
                  </a:cubicBezTo>
                  <a:cubicBezTo>
                    <a:pt x="704" y="154"/>
                    <a:pt x="704" y="151"/>
                    <a:pt x="701" y="150"/>
                  </a:cubicBezTo>
                  <a:cubicBezTo>
                    <a:pt x="671" y="138"/>
                    <a:pt x="636" y="142"/>
                    <a:pt x="604" y="143"/>
                  </a:cubicBezTo>
                  <a:cubicBezTo>
                    <a:pt x="604" y="126"/>
                    <a:pt x="605" y="109"/>
                    <a:pt x="606" y="92"/>
                  </a:cubicBezTo>
                  <a:cubicBezTo>
                    <a:pt x="625" y="91"/>
                    <a:pt x="642" y="81"/>
                    <a:pt x="661" y="84"/>
                  </a:cubicBezTo>
                  <a:cubicBezTo>
                    <a:pt x="663" y="84"/>
                    <a:pt x="664" y="81"/>
                    <a:pt x="663" y="80"/>
                  </a:cubicBezTo>
                  <a:cubicBezTo>
                    <a:pt x="663" y="80"/>
                    <a:pt x="663" y="80"/>
                    <a:pt x="663" y="79"/>
                  </a:cubicBezTo>
                  <a:cubicBezTo>
                    <a:pt x="662" y="73"/>
                    <a:pt x="662" y="66"/>
                    <a:pt x="662" y="59"/>
                  </a:cubicBezTo>
                  <a:cubicBezTo>
                    <a:pt x="662" y="57"/>
                    <a:pt x="660" y="57"/>
                    <a:pt x="659" y="58"/>
                  </a:cubicBezTo>
                  <a:cubicBezTo>
                    <a:pt x="638" y="62"/>
                    <a:pt x="618" y="66"/>
                    <a:pt x="597" y="69"/>
                  </a:cubicBezTo>
                  <a:cubicBezTo>
                    <a:pt x="592" y="70"/>
                    <a:pt x="585" y="70"/>
                    <a:pt x="581" y="75"/>
                  </a:cubicBezTo>
                  <a:cubicBezTo>
                    <a:pt x="578" y="80"/>
                    <a:pt x="580" y="89"/>
                    <a:pt x="580" y="94"/>
                  </a:cubicBezTo>
                  <a:cubicBezTo>
                    <a:pt x="579" y="111"/>
                    <a:pt x="579" y="127"/>
                    <a:pt x="578" y="144"/>
                  </a:cubicBezTo>
                  <a:cubicBezTo>
                    <a:pt x="562" y="144"/>
                    <a:pt x="546" y="144"/>
                    <a:pt x="530" y="145"/>
                  </a:cubicBezTo>
                  <a:cubicBezTo>
                    <a:pt x="526" y="145"/>
                    <a:pt x="522" y="145"/>
                    <a:pt x="518" y="146"/>
                  </a:cubicBezTo>
                  <a:cubicBezTo>
                    <a:pt x="511" y="94"/>
                    <a:pt x="446" y="69"/>
                    <a:pt x="411" y="113"/>
                  </a:cubicBezTo>
                  <a:cubicBezTo>
                    <a:pt x="394" y="134"/>
                    <a:pt x="394" y="165"/>
                    <a:pt x="411" y="186"/>
                  </a:cubicBezTo>
                  <a:cubicBezTo>
                    <a:pt x="427" y="208"/>
                    <a:pt x="454" y="210"/>
                    <a:pt x="477" y="199"/>
                  </a:cubicBezTo>
                  <a:cubicBezTo>
                    <a:pt x="484" y="253"/>
                    <a:pt x="490" y="307"/>
                    <a:pt x="496" y="361"/>
                  </a:cubicBezTo>
                  <a:cubicBezTo>
                    <a:pt x="472" y="359"/>
                    <a:pt x="448" y="358"/>
                    <a:pt x="423" y="357"/>
                  </a:cubicBezTo>
                  <a:cubicBezTo>
                    <a:pt x="440" y="234"/>
                    <a:pt x="224" y="259"/>
                    <a:pt x="263" y="361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55" y="362"/>
                    <a:pt x="247" y="364"/>
                    <a:pt x="239" y="366"/>
                  </a:cubicBezTo>
                  <a:cubicBezTo>
                    <a:pt x="235" y="364"/>
                    <a:pt x="229" y="364"/>
                    <a:pt x="227" y="370"/>
                  </a:cubicBezTo>
                  <a:cubicBezTo>
                    <a:pt x="225" y="370"/>
                    <a:pt x="223" y="371"/>
                    <a:pt x="221" y="371"/>
                  </a:cubicBezTo>
                  <a:cubicBezTo>
                    <a:pt x="213" y="374"/>
                    <a:pt x="215" y="386"/>
                    <a:pt x="222" y="387"/>
                  </a:cubicBezTo>
                  <a:cubicBezTo>
                    <a:pt x="215" y="418"/>
                    <a:pt x="214" y="450"/>
                    <a:pt x="214" y="482"/>
                  </a:cubicBezTo>
                  <a:cubicBezTo>
                    <a:pt x="192" y="490"/>
                    <a:pt x="174" y="504"/>
                    <a:pt x="157" y="520"/>
                  </a:cubicBezTo>
                  <a:cubicBezTo>
                    <a:pt x="141" y="536"/>
                    <a:pt x="121" y="554"/>
                    <a:pt x="113" y="575"/>
                  </a:cubicBezTo>
                  <a:cubicBezTo>
                    <a:pt x="112" y="577"/>
                    <a:pt x="113" y="579"/>
                    <a:pt x="115" y="580"/>
                  </a:cubicBezTo>
                  <a:cubicBezTo>
                    <a:pt x="115" y="580"/>
                    <a:pt x="115" y="580"/>
                    <a:pt x="115" y="580"/>
                  </a:cubicBezTo>
                  <a:cubicBezTo>
                    <a:pt x="148" y="616"/>
                    <a:pt x="182" y="652"/>
                    <a:pt x="218" y="686"/>
                  </a:cubicBezTo>
                  <a:cubicBezTo>
                    <a:pt x="213" y="687"/>
                    <a:pt x="208" y="688"/>
                    <a:pt x="204" y="689"/>
                  </a:cubicBezTo>
                  <a:cubicBezTo>
                    <a:pt x="176" y="696"/>
                    <a:pt x="143" y="700"/>
                    <a:pt x="119" y="717"/>
                  </a:cubicBezTo>
                  <a:cubicBezTo>
                    <a:pt x="118" y="717"/>
                    <a:pt x="117" y="718"/>
                    <a:pt x="116" y="719"/>
                  </a:cubicBezTo>
                  <a:cubicBezTo>
                    <a:pt x="102" y="740"/>
                    <a:pt x="97" y="765"/>
                    <a:pt x="102" y="790"/>
                  </a:cubicBezTo>
                  <a:cubicBezTo>
                    <a:pt x="106" y="809"/>
                    <a:pt x="116" y="832"/>
                    <a:pt x="135" y="839"/>
                  </a:cubicBezTo>
                  <a:cubicBezTo>
                    <a:pt x="160" y="848"/>
                    <a:pt x="191" y="835"/>
                    <a:pt x="215" y="827"/>
                  </a:cubicBezTo>
                  <a:cubicBezTo>
                    <a:pt x="219" y="826"/>
                    <a:pt x="224" y="825"/>
                    <a:pt x="229" y="824"/>
                  </a:cubicBezTo>
                  <a:cubicBezTo>
                    <a:pt x="229" y="829"/>
                    <a:pt x="229" y="834"/>
                    <a:pt x="230" y="839"/>
                  </a:cubicBezTo>
                  <a:cubicBezTo>
                    <a:pt x="229" y="840"/>
                    <a:pt x="229" y="840"/>
                    <a:pt x="228" y="840"/>
                  </a:cubicBezTo>
                  <a:cubicBezTo>
                    <a:pt x="228" y="840"/>
                    <a:pt x="227" y="840"/>
                    <a:pt x="226" y="840"/>
                  </a:cubicBezTo>
                  <a:cubicBezTo>
                    <a:pt x="221" y="843"/>
                    <a:pt x="211" y="846"/>
                    <a:pt x="207" y="852"/>
                  </a:cubicBezTo>
                  <a:cubicBezTo>
                    <a:pt x="207" y="853"/>
                    <a:pt x="207" y="853"/>
                    <a:pt x="207" y="854"/>
                  </a:cubicBezTo>
                  <a:cubicBezTo>
                    <a:pt x="86" y="854"/>
                    <a:pt x="0" y="961"/>
                    <a:pt x="10" y="1078"/>
                  </a:cubicBezTo>
                  <a:cubicBezTo>
                    <a:pt x="16" y="1139"/>
                    <a:pt x="49" y="1181"/>
                    <a:pt x="104" y="1207"/>
                  </a:cubicBezTo>
                  <a:cubicBezTo>
                    <a:pt x="160" y="1233"/>
                    <a:pt x="221" y="1248"/>
                    <a:pt x="280" y="1224"/>
                  </a:cubicBezTo>
                  <a:cubicBezTo>
                    <a:pt x="341" y="1198"/>
                    <a:pt x="379" y="1139"/>
                    <a:pt x="382" y="1074"/>
                  </a:cubicBezTo>
                  <a:cubicBezTo>
                    <a:pt x="402" y="1074"/>
                    <a:pt x="423" y="1074"/>
                    <a:pt x="443" y="1073"/>
                  </a:cubicBezTo>
                  <a:cubicBezTo>
                    <a:pt x="445" y="1131"/>
                    <a:pt x="451" y="1187"/>
                    <a:pt x="460" y="1244"/>
                  </a:cubicBezTo>
                  <a:cubicBezTo>
                    <a:pt x="459" y="1246"/>
                    <a:pt x="460" y="1249"/>
                    <a:pt x="463" y="1249"/>
                  </a:cubicBezTo>
                  <a:cubicBezTo>
                    <a:pt x="469" y="1249"/>
                    <a:pt x="475" y="1248"/>
                    <a:pt x="481" y="1248"/>
                  </a:cubicBezTo>
                  <a:cubicBezTo>
                    <a:pt x="482" y="1257"/>
                    <a:pt x="484" y="1271"/>
                    <a:pt x="492" y="1275"/>
                  </a:cubicBezTo>
                  <a:cubicBezTo>
                    <a:pt x="497" y="1277"/>
                    <a:pt x="503" y="1276"/>
                    <a:pt x="508" y="1277"/>
                  </a:cubicBezTo>
                  <a:cubicBezTo>
                    <a:pt x="508" y="1277"/>
                    <a:pt x="509" y="1277"/>
                    <a:pt x="510" y="1277"/>
                  </a:cubicBezTo>
                  <a:cubicBezTo>
                    <a:pt x="511" y="1277"/>
                    <a:pt x="512" y="1278"/>
                    <a:pt x="513" y="1277"/>
                  </a:cubicBezTo>
                  <a:cubicBezTo>
                    <a:pt x="519" y="1277"/>
                    <a:pt x="525" y="1278"/>
                    <a:pt x="531" y="1278"/>
                  </a:cubicBezTo>
                  <a:cubicBezTo>
                    <a:pt x="533" y="1278"/>
                    <a:pt x="535" y="1278"/>
                    <a:pt x="536" y="1278"/>
                  </a:cubicBezTo>
                  <a:cubicBezTo>
                    <a:pt x="537" y="1279"/>
                    <a:pt x="539" y="1279"/>
                    <a:pt x="540" y="1277"/>
                  </a:cubicBezTo>
                  <a:cubicBezTo>
                    <a:pt x="545" y="1277"/>
                    <a:pt x="550" y="1276"/>
                    <a:pt x="555" y="1275"/>
                  </a:cubicBezTo>
                  <a:cubicBezTo>
                    <a:pt x="556" y="1276"/>
                    <a:pt x="557" y="1275"/>
                    <a:pt x="558" y="1274"/>
                  </a:cubicBezTo>
                  <a:cubicBezTo>
                    <a:pt x="561" y="1273"/>
                    <a:pt x="564" y="1272"/>
                    <a:pt x="567" y="1270"/>
                  </a:cubicBezTo>
                  <a:cubicBezTo>
                    <a:pt x="576" y="1264"/>
                    <a:pt x="574" y="1253"/>
                    <a:pt x="573" y="1243"/>
                  </a:cubicBezTo>
                  <a:cubicBezTo>
                    <a:pt x="605" y="1241"/>
                    <a:pt x="637" y="1238"/>
                    <a:pt x="669" y="1236"/>
                  </a:cubicBezTo>
                  <a:cubicBezTo>
                    <a:pt x="685" y="1235"/>
                    <a:pt x="701" y="1234"/>
                    <a:pt x="717" y="1232"/>
                  </a:cubicBezTo>
                  <a:cubicBezTo>
                    <a:pt x="717" y="1242"/>
                    <a:pt x="717" y="1242"/>
                    <a:pt x="717" y="1242"/>
                  </a:cubicBezTo>
                  <a:cubicBezTo>
                    <a:pt x="717" y="1245"/>
                    <a:pt x="721" y="1245"/>
                    <a:pt x="721" y="1242"/>
                  </a:cubicBezTo>
                  <a:cubicBezTo>
                    <a:pt x="721" y="1232"/>
                    <a:pt x="721" y="1232"/>
                    <a:pt x="721" y="1232"/>
                  </a:cubicBezTo>
                  <a:cubicBezTo>
                    <a:pt x="735" y="1231"/>
                    <a:pt x="748" y="1230"/>
                    <a:pt x="761" y="1229"/>
                  </a:cubicBezTo>
                  <a:cubicBezTo>
                    <a:pt x="759" y="1237"/>
                    <a:pt x="770" y="1242"/>
                    <a:pt x="777" y="1241"/>
                  </a:cubicBezTo>
                  <a:cubicBezTo>
                    <a:pt x="781" y="1241"/>
                    <a:pt x="785" y="1239"/>
                    <a:pt x="787" y="1235"/>
                  </a:cubicBezTo>
                  <a:cubicBezTo>
                    <a:pt x="788" y="1232"/>
                    <a:pt x="787" y="1229"/>
                    <a:pt x="785" y="1227"/>
                  </a:cubicBezTo>
                  <a:cubicBezTo>
                    <a:pt x="796" y="1225"/>
                    <a:pt x="806" y="1221"/>
                    <a:pt x="801" y="1208"/>
                  </a:cubicBezTo>
                  <a:cubicBezTo>
                    <a:pt x="801" y="1208"/>
                    <a:pt x="801" y="1208"/>
                    <a:pt x="801" y="1208"/>
                  </a:cubicBezTo>
                  <a:cubicBezTo>
                    <a:pt x="797" y="1161"/>
                    <a:pt x="793" y="1114"/>
                    <a:pt x="784" y="1068"/>
                  </a:cubicBezTo>
                  <a:cubicBezTo>
                    <a:pt x="831" y="1067"/>
                    <a:pt x="878" y="1066"/>
                    <a:pt x="924" y="1065"/>
                  </a:cubicBezTo>
                  <a:cubicBezTo>
                    <a:pt x="951" y="1065"/>
                    <a:pt x="979" y="1062"/>
                    <a:pt x="1006" y="1064"/>
                  </a:cubicBezTo>
                  <a:cubicBezTo>
                    <a:pt x="1007" y="1064"/>
                    <a:pt x="1008" y="1064"/>
                    <a:pt x="1008" y="1064"/>
                  </a:cubicBezTo>
                  <a:cubicBezTo>
                    <a:pt x="1009" y="1064"/>
                    <a:pt x="1009" y="1064"/>
                    <a:pt x="1009" y="1064"/>
                  </a:cubicBezTo>
                  <a:cubicBezTo>
                    <a:pt x="1016" y="1065"/>
                    <a:pt x="1022" y="1066"/>
                    <a:pt x="1029" y="1067"/>
                  </a:cubicBezTo>
                  <a:cubicBezTo>
                    <a:pt x="1055" y="1074"/>
                    <a:pt x="1073" y="1091"/>
                    <a:pt x="1089" y="1113"/>
                  </a:cubicBezTo>
                  <a:cubicBezTo>
                    <a:pt x="1113" y="1147"/>
                    <a:pt x="1131" y="1186"/>
                    <a:pt x="1167" y="1211"/>
                  </a:cubicBezTo>
                  <a:cubicBezTo>
                    <a:pt x="1171" y="1213"/>
                    <a:pt x="1175" y="1211"/>
                    <a:pt x="1178" y="1208"/>
                  </a:cubicBezTo>
                  <a:cubicBezTo>
                    <a:pt x="1186" y="1197"/>
                    <a:pt x="1190" y="1185"/>
                    <a:pt x="1193" y="1172"/>
                  </a:cubicBezTo>
                  <a:cubicBezTo>
                    <a:pt x="1193" y="1172"/>
                    <a:pt x="1193" y="1172"/>
                    <a:pt x="1193" y="1172"/>
                  </a:cubicBezTo>
                  <a:cubicBezTo>
                    <a:pt x="1196" y="1171"/>
                    <a:pt x="1201" y="1171"/>
                    <a:pt x="1206" y="1172"/>
                  </a:cubicBezTo>
                  <a:cubicBezTo>
                    <a:pt x="1207" y="1174"/>
                    <a:pt x="1210" y="1175"/>
                    <a:pt x="1212" y="1173"/>
                  </a:cubicBezTo>
                  <a:cubicBezTo>
                    <a:pt x="1222" y="1176"/>
                    <a:pt x="1233" y="1181"/>
                    <a:pt x="1239" y="1183"/>
                  </a:cubicBezTo>
                  <a:cubicBezTo>
                    <a:pt x="1255" y="1190"/>
                    <a:pt x="1271" y="1197"/>
                    <a:pt x="1286" y="1206"/>
                  </a:cubicBezTo>
                  <a:cubicBezTo>
                    <a:pt x="1286" y="1207"/>
                    <a:pt x="1285" y="1209"/>
                    <a:pt x="1285" y="1210"/>
                  </a:cubicBezTo>
                  <a:cubicBezTo>
                    <a:pt x="1285" y="1211"/>
                    <a:pt x="1285" y="1212"/>
                    <a:pt x="1285" y="1213"/>
                  </a:cubicBezTo>
                  <a:cubicBezTo>
                    <a:pt x="1284" y="1214"/>
                    <a:pt x="1284" y="1216"/>
                    <a:pt x="1285" y="1218"/>
                  </a:cubicBezTo>
                  <a:cubicBezTo>
                    <a:pt x="1285" y="1229"/>
                    <a:pt x="1284" y="1242"/>
                    <a:pt x="1299" y="1239"/>
                  </a:cubicBezTo>
                  <a:cubicBezTo>
                    <a:pt x="1312" y="1235"/>
                    <a:pt x="1326" y="1223"/>
                    <a:pt x="1339" y="1217"/>
                  </a:cubicBezTo>
                  <a:cubicBezTo>
                    <a:pt x="1355" y="1209"/>
                    <a:pt x="1372" y="1202"/>
                    <a:pt x="1388" y="1195"/>
                  </a:cubicBezTo>
                  <a:cubicBezTo>
                    <a:pt x="1392" y="1194"/>
                    <a:pt x="1392" y="1188"/>
                    <a:pt x="1388" y="1188"/>
                  </a:cubicBezTo>
                  <a:cubicBezTo>
                    <a:pt x="1387" y="1180"/>
                    <a:pt x="1388" y="1173"/>
                    <a:pt x="1390" y="1165"/>
                  </a:cubicBezTo>
                  <a:cubicBezTo>
                    <a:pt x="1390" y="1163"/>
                    <a:pt x="1388" y="1161"/>
                    <a:pt x="1386" y="1161"/>
                  </a:cubicBezTo>
                  <a:cubicBezTo>
                    <a:pt x="1385" y="1160"/>
                    <a:pt x="1385" y="1160"/>
                    <a:pt x="1385" y="1160"/>
                  </a:cubicBezTo>
                  <a:cubicBezTo>
                    <a:pt x="1387" y="1159"/>
                    <a:pt x="1388" y="1157"/>
                    <a:pt x="1386" y="1155"/>
                  </a:cubicBezTo>
                  <a:cubicBezTo>
                    <a:pt x="1367" y="1130"/>
                    <a:pt x="1351" y="1103"/>
                    <a:pt x="1337" y="1074"/>
                  </a:cubicBezTo>
                  <a:cubicBezTo>
                    <a:pt x="1336" y="1071"/>
                    <a:pt x="1332" y="1072"/>
                    <a:pt x="1330" y="1074"/>
                  </a:cubicBezTo>
                  <a:cubicBezTo>
                    <a:pt x="1326" y="1082"/>
                    <a:pt x="1322" y="1089"/>
                    <a:pt x="1319" y="1097"/>
                  </a:cubicBezTo>
                  <a:cubicBezTo>
                    <a:pt x="1300" y="1085"/>
                    <a:pt x="1281" y="1072"/>
                    <a:pt x="1261" y="1063"/>
                  </a:cubicBezTo>
                  <a:cubicBezTo>
                    <a:pt x="1241" y="1055"/>
                    <a:pt x="1220" y="1050"/>
                    <a:pt x="1200" y="1044"/>
                  </a:cubicBezTo>
                  <a:cubicBezTo>
                    <a:pt x="1199" y="1044"/>
                    <a:pt x="1197" y="1044"/>
                    <a:pt x="1197" y="1045"/>
                  </a:cubicBezTo>
                  <a:cubicBezTo>
                    <a:pt x="1197" y="1006"/>
                    <a:pt x="1197" y="967"/>
                    <a:pt x="1196" y="928"/>
                  </a:cubicBezTo>
                  <a:cubicBezTo>
                    <a:pt x="1209" y="928"/>
                    <a:pt x="1221" y="928"/>
                    <a:pt x="1233" y="928"/>
                  </a:cubicBezTo>
                  <a:cubicBezTo>
                    <a:pt x="1233" y="928"/>
                    <a:pt x="1232" y="929"/>
                    <a:pt x="1232" y="929"/>
                  </a:cubicBezTo>
                  <a:cubicBezTo>
                    <a:pt x="1226" y="948"/>
                    <a:pt x="1226" y="972"/>
                    <a:pt x="1246" y="982"/>
                  </a:cubicBezTo>
                  <a:cubicBezTo>
                    <a:pt x="1267" y="992"/>
                    <a:pt x="1298" y="984"/>
                    <a:pt x="1319" y="980"/>
                  </a:cubicBezTo>
                  <a:cubicBezTo>
                    <a:pt x="1341" y="976"/>
                    <a:pt x="1373" y="971"/>
                    <a:pt x="1390" y="954"/>
                  </a:cubicBezTo>
                  <a:cubicBezTo>
                    <a:pt x="1407" y="938"/>
                    <a:pt x="1398" y="916"/>
                    <a:pt x="1388" y="898"/>
                  </a:cubicBezTo>
                  <a:cubicBezTo>
                    <a:pt x="1387" y="897"/>
                    <a:pt x="1387" y="897"/>
                    <a:pt x="1386" y="896"/>
                  </a:cubicBezTo>
                  <a:cubicBezTo>
                    <a:pt x="1410" y="881"/>
                    <a:pt x="1428" y="858"/>
                    <a:pt x="1444" y="834"/>
                  </a:cubicBezTo>
                  <a:cubicBezTo>
                    <a:pt x="1448" y="828"/>
                    <a:pt x="1451" y="822"/>
                    <a:pt x="1454" y="816"/>
                  </a:cubicBezTo>
                  <a:cubicBezTo>
                    <a:pt x="1460" y="826"/>
                    <a:pt x="1470" y="836"/>
                    <a:pt x="1483" y="835"/>
                  </a:cubicBezTo>
                  <a:cubicBezTo>
                    <a:pt x="1487" y="834"/>
                    <a:pt x="1490" y="833"/>
                    <a:pt x="1492" y="831"/>
                  </a:cubicBezTo>
                  <a:cubicBezTo>
                    <a:pt x="1509" y="834"/>
                    <a:pt x="1538" y="840"/>
                    <a:pt x="1547" y="822"/>
                  </a:cubicBezTo>
                  <a:cubicBezTo>
                    <a:pt x="1552" y="809"/>
                    <a:pt x="1551" y="793"/>
                    <a:pt x="1550" y="781"/>
                  </a:cubicBezTo>
                  <a:cubicBezTo>
                    <a:pt x="1550" y="769"/>
                    <a:pt x="1549" y="759"/>
                    <a:pt x="1544" y="749"/>
                  </a:cubicBezTo>
                  <a:cubicBezTo>
                    <a:pt x="1548" y="748"/>
                    <a:pt x="1553" y="747"/>
                    <a:pt x="1557" y="746"/>
                  </a:cubicBezTo>
                  <a:cubicBezTo>
                    <a:pt x="1567" y="744"/>
                    <a:pt x="1569" y="745"/>
                    <a:pt x="1573" y="736"/>
                  </a:cubicBezTo>
                  <a:cubicBezTo>
                    <a:pt x="1578" y="724"/>
                    <a:pt x="1578" y="708"/>
                    <a:pt x="1579" y="696"/>
                  </a:cubicBezTo>
                  <a:cubicBezTo>
                    <a:pt x="1580" y="680"/>
                    <a:pt x="1581" y="664"/>
                    <a:pt x="1580" y="649"/>
                  </a:cubicBezTo>
                  <a:close/>
                  <a:moveTo>
                    <a:pt x="1083" y="79"/>
                  </a:moveTo>
                  <a:cubicBezTo>
                    <a:pt x="1080" y="87"/>
                    <a:pt x="1068" y="120"/>
                    <a:pt x="1052" y="107"/>
                  </a:cubicBezTo>
                  <a:cubicBezTo>
                    <a:pt x="1042" y="100"/>
                    <a:pt x="1042" y="91"/>
                    <a:pt x="1044" y="80"/>
                  </a:cubicBezTo>
                  <a:cubicBezTo>
                    <a:pt x="1049" y="59"/>
                    <a:pt x="1049" y="42"/>
                    <a:pt x="1042" y="23"/>
                  </a:cubicBezTo>
                  <a:cubicBezTo>
                    <a:pt x="1048" y="24"/>
                    <a:pt x="1054" y="25"/>
                    <a:pt x="1060" y="27"/>
                  </a:cubicBezTo>
                  <a:cubicBezTo>
                    <a:pt x="1069" y="29"/>
                    <a:pt x="1076" y="31"/>
                    <a:pt x="1084" y="31"/>
                  </a:cubicBezTo>
                  <a:cubicBezTo>
                    <a:pt x="1087" y="47"/>
                    <a:pt x="1088" y="63"/>
                    <a:pt x="1083" y="79"/>
                  </a:cubicBezTo>
                  <a:close/>
                  <a:moveTo>
                    <a:pt x="1020" y="286"/>
                  </a:moveTo>
                  <a:cubicBezTo>
                    <a:pt x="1016" y="265"/>
                    <a:pt x="1027" y="243"/>
                    <a:pt x="1035" y="224"/>
                  </a:cubicBezTo>
                  <a:cubicBezTo>
                    <a:pt x="1043" y="209"/>
                    <a:pt x="1051" y="194"/>
                    <a:pt x="1065" y="185"/>
                  </a:cubicBezTo>
                  <a:cubicBezTo>
                    <a:pt x="1066" y="186"/>
                    <a:pt x="1068" y="187"/>
                    <a:pt x="1070" y="185"/>
                  </a:cubicBezTo>
                  <a:cubicBezTo>
                    <a:pt x="1087" y="172"/>
                    <a:pt x="1110" y="184"/>
                    <a:pt x="1131" y="203"/>
                  </a:cubicBezTo>
                  <a:cubicBezTo>
                    <a:pt x="1135" y="204"/>
                    <a:pt x="1138" y="207"/>
                    <a:pt x="1139" y="211"/>
                  </a:cubicBezTo>
                  <a:cubicBezTo>
                    <a:pt x="1139" y="211"/>
                    <a:pt x="1139" y="211"/>
                    <a:pt x="1139" y="211"/>
                  </a:cubicBezTo>
                  <a:cubicBezTo>
                    <a:pt x="1156" y="227"/>
                    <a:pt x="1169" y="245"/>
                    <a:pt x="1176" y="255"/>
                  </a:cubicBezTo>
                  <a:cubicBezTo>
                    <a:pt x="1181" y="262"/>
                    <a:pt x="1186" y="270"/>
                    <a:pt x="1190" y="278"/>
                  </a:cubicBezTo>
                  <a:cubicBezTo>
                    <a:pt x="1192" y="282"/>
                    <a:pt x="1194" y="286"/>
                    <a:pt x="1196" y="290"/>
                  </a:cubicBezTo>
                  <a:cubicBezTo>
                    <a:pt x="1201" y="300"/>
                    <a:pt x="1196" y="313"/>
                    <a:pt x="1188" y="320"/>
                  </a:cubicBezTo>
                  <a:cubicBezTo>
                    <a:pt x="1175" y="332"/>
                    <a:pt x="1143" y="336"/>
                    <a:pt x="1126" y="337"/>
                  </a:cubicBezTo>
                  <a:cubicBezTo>
                    <a:pt x="1110" y="338"/>
                    <a:pt x="1087" y="336"/>
                    <a:pt x="1067" y="330"/>
                  </a:cubicBezTo>
                  <a:cubicBezTo>
                    <a:pt x="1067" y="330"/>
                    <a:pt x="1067" y="330"/>
                    <a:pt x="1067" y="329"/>
                  </a:cubicBezTo>
                  <a:cubicBezTo>
                    <a:pt x="1067" y="329"/>
                    <a:pt x="1067" y="329"/>
                    <a:pt x="1066" y="329"/>
                  </a:cubicBezTo>
                  <a:cubicBezTo>
                    <a:pt x="1065" y="329"/>
                    <a:pt x="1065" y="328"/>
                    <a:pt x="1064" y="328"/>
                  </a:cubicBezTo>
                  <a:cubicBezTo>
                    <a:pt x="1062" y="329"/>
                    <a:pt x="1060" y="328"/>
                    <a:pt x="1059" y="327"/>
                  </a:cubicBezTo>
                  <a:cubicBezTo>
                    <a:pt x="1040" y="319"/>
                    <a:pt x="1024" y="306"/>
                    <a:pt x="1020" y="286"/>
                  </a:cubicBezTo>
                  <a:close/>
                  <a:moveTo>
                    <a:pt x="1491" y="626"/>
                  </a:moveTo>
                  <a:cubicBezTo>
                    <a:pt x="1492" y="627"/>
                    <a:pt x="1493" y="627"/>
                    <a:pt x="1494" y="627"/>
                  </a:cubicBezTo>
                  <a:cubicBezTo>
                    <a:pt x="1504" y="626"/>
                    <a:pt x="1515" y="625"/>
                    <a:pt x="1527" y="625"/>
                  </a:cubicBezTo>
                  <a:cubicBezTo>
                    <a:pt x="1525" y="626"/>
                    <a:pt x="1523" y="629"/>
                    <a:pt x="1525" y="631"/>
                  </a:cubicBezTo>
                  <a:cubicBezTo>
                    <a:pt x="1531" y="637"/>
                    <a:pt x="1527" y="653"/>
                    <a:pt x="1527" y="660"/>
                  </a:cubicBezTo>
                  <a:cubicBezTo>
                    <a:pt x="1526" y="669"/>
                    <a:pt x="1526" y="679"/>
                    <a:pt x="1526" y="688"/>
                  </a:cubicBezTo>
                  <a:cubicBezTo>
                    <a:pt x="1525" y="694"/>
                    <a:pt x="1525" y="701"/>
                    <a:pt x="1524" y="707"/>
                  </a:cubicBezTo>
                  <a:cubicBezTo>
                    <a:pt x="1521" y="707"/>
                    <a:pt x="1517" y="707"/>
                    <a:pt x="1513" y="707"/>
                  </a:cubicBezTo>
                  <a:cubicBezTo>
                    <a:pt x="1509" y="707"/>
                    <a:pt x="1492" y="701"/>
                    <a:pt x="1489" y="706"/>
                  </a:cubicBezTo>
                  <a:cubicBezTo>
                    <a:pt x="1492" y="701"/>
                    <a:pt x="1485" y="697"/>
                    <a:pt x="1482" y="702"/>
                  </a:cubicBezTo>
                  <a:cubicBezTo>
                    <a:pt x="1482" y="702"/>
                    <a:pt x="1482" y="702"/>
                    <a:pt x="1482" y="702"/>
                  </a:cubicBezTo>
                  <a:cubicBezTo>
                    <a:pt x="1481" y="676"/>
                    <a:pt x="1482" y="650"/>
                    <a:pt x="1491" y="626"/>
                  </a:cubicBezTo>
                  <a:close/>
                  <a:moveTo>
                    <a:pt x="1524" y="716"/>
                  </a:moveTo>
                  <a:cubicBezTo>
                    <a:pt x="1523" y="725"/>
                    <a:pt x="1523" y="735"/>
                    <a:pt x="1522" y="744"/>
                  </a:cubicBezTo>
                  <a:cubicBezTo>
                    <a:pt x="1509" y="746"/>
                    <a:pt x="1496" y="747"/>
                    <a:pt x="1483" y="745"/>
                  </a:cubicBezTo>
                  <a:cubicBezTo>
                    <a:pt x="1483" y="735"/>
                    <a:pt x="1482" y="725"/>
                    <a:pt x="1482" y="715"/>
                  </a:cubicBezTo>
                  <a:cubicBezTo>
                    <a:pt x="1482" y="712"/>
                    <a:pt x="1482" y="710"/>
                    <a:pt x="1482" y="708"/>
                  </a:cubicBezTo>
                  <a:cubicBezTo>
                    <a:pt x="1488" y="715"/>
                    <a:pt x="1505" y="715"/>
                    <a:pt x="1513" y="715"/>
                  </a:cubicBezTo>
                  <a:cubicBezTo>
                    <a:pt x="1517" y="715"/>
                    <a:pt x="1520" y="716"/>
                    <a:pt x="1524" y="716"/>
                  </a:cubicBezTo>
                  <a:close/>
                  <a:moveTo>
                    <a:pt x="1484" y="623"/>
                  </a:moveTo>
                  <a:cubicBezTo>
                    <a:pt x="1478" y="637"/>
                    <a:pt x="1476" y="651"/>
                    <a:pt x="1475" y="666"/>
                  </a:cubicBezTo>
                  <a:cubicBezTo>
                    <a:pt x="1473" y="654"/>
                    <a:pt x="1471" y="642"/>
                    <a:pt x="1468" y="630"/>
                  </a:cubicBezTo>
                  <a:cubicBezTo>
                    <a:pt x="1473" y="626"/>
                    <a:pt x="1478" y="624"/>
                    <a:pt x="1484" y="623"/>
                  </a:cubicBezTo>
                  <a:close/>
                  <a:moveTo>
                    <a:pt x="1166" y="549"/>
                  </a:moveTo>
                  <a:cubicBezTo>
                    <a:pt x="1166" y="549"/>
                    <a:pt x="1166" y="549"/>
                    <a:pt x="1166" y="550"/>
                  </a:cubicBezTo>
                  <a:cubicBezTo>
                    <a:pt x="1168" y="548"/>
                    <a:pt x="1170" y="547"/>
                    <a:pt x="1172" y="546"/>
                  </a:cubicBezTo>
                  <a:cubicBezTo>
                    <a:pt x="1176" y="545"/>
                    <a:pt x="1181" y="546"/>
                    <a:pt x="1185" y="548"/>
                  </a:cubicBezTo>
                  <a:cubicBezTo>
                    <a:pt x="1207" y="549"/>
                    <a:pt x="1228" y="558"/>
                    <a:pt x="1234" y="581"/>
                  </a:cubicBezTo>
                  <a:cubicBezTo>
                    <a:pt x="1241" y="610"/>
                    <a:pt x="1230" y="641"/>
                    <a:pt x="1198" y="649"/>
                  </a:cubicBezTo>
                  <a:cubicBezTo>
                    <a:pt x="1194" y="649"/>
                    <a:pt x="1191" y="650"/>
                    <a:pt x="1188" y="650"/>
                  </a:cubicBezTo>
                  <a:cubicBezTo>
                    <a:pt x="1188" y="649"/>
                    <a:pt x="1188" y="649"/>
                    <a:pt x="1188" y="648"/>
                  </a:cubicBezTo>
                  <a:cubicBezTo>
                    <a:pt x="1187" y="648"/>
                    <a:pt x="1186" y="649"/>
                    <a:pt x="1186" y="649"/>
                  </a:cubicBezTo>
                  <a:cubicBezTo>
                    <a:pt x="1185" y="649"/>
                    <a:pt x="1184" y="649"/>
                    <a:pt x="1183" y="649"/>
                  </a:cubicBezTo>
                  <a:cubicBezTo>
                    <a:pt x="1183" y="649"/>
                    <a:pt x="1183" y="649"/>
                    <a:pt x="1183" y="649"/>
                  </a:cubicBezTo>
                  <a:cubicBezTo>
                    <a:pt x="1182" y="649"/>
                    <a:pt x="1181" y="649"/>
                    <a:pt x="1180" y="649"/>
                  </a:cubicBezTo>
                  <a:cubicBezTo>
                    <a:pt x="1179" y="650"/>
                    <a:pt x="1178" y="650"/>
                    <a:pt x="1178" y="650"/>
                  </a:cubicBezTo>
                  <a:cubicBezTo>
                    <a:pt x="1175" y="650"/>
                    <a:pt x="1174" y="649"/>
                    <a:pt x="1172" y="648"/>
                  </a:cubicBezTo>
                  <a:cubicBezTo>
                    <a:pt x="1172" y="648"/>
                    <a:pt x="1172" y="648"/>
                    <a:pt x="1172" y="648"/>
                  </a:cubicBezTo>
                  <a:cubicBezTo>
                    <a:pt x="1172" y="648"/>
                    <a:pt x="1172" y="649"/>
                    <a:pt x="1172" y="649"/>
                  </a:cubicBezTo>
                  <a:cubicBezTo>
                    <a:pt x="1161" y="647"/>
                    <a:pt x="1151" y="642"/>
                    <a:pt x="1143" y="634"/>
                  </a:cubicBezTo>
                  <a:cubicBezTo>
                    <a:pt x="1143" y="634"/>
                    <a:pt x="1143" y="633"/>
                    <a:pt x="1143" y="633"/>
                  </a:cubicBezTo>
                  <a:cubicBezTo>
                    <a:pt x="1139" y="630"/>
                    <a:pt x="1138" y="625"/>
                    <a:pt x="1135" y="621"/>
                  </a:cubicBezTo>
                  <a:cubicBezTo>
                    <a:pt x="1135" y="621"/>
                    <a:pt x="1135" y="621"/>
                    <a:pt x="1135" y="621"/>
                  </a:cubicBezTo>
                  <a:cubicBezTo>
                    <a:pt x="1135" y="621"/>
                    <a:pt x="1135" y="620"/>
                    <a:pt x="1134" y="620"/>
                  </a:cubicBezTo>
                  <a:cubicBezTo>
                    <a:pt x="1134" y="620"/>
                    <a:pt x="1134" y="620"/>
                    <a:pt x="1134" y="620"/>
                  </a:cubicBezTo>
                  <a:cubicBezTo>
                    <a:pt x="1134" y="622"/>
                    <a:pt x="1134" y="622"/>
                    <a:pt x="1134" y="622"/>
                  </a:cubicBezTo>
                  <a:cubicBezTo>
                    <a:pt x="1132" y="617"/>
                    <a:pt x="1130" y="612"/>
                    <a:pt x="1129" y="607"/>
                  </a:cubicBezTo>
                  <a:cubicBezTo>
                    <a:pt x="1127" y="595"/>
                    <a:pt x="1129" y="584"/>
                    <a:pt x="1134" y="575"/>
                  </a:cubicBezTo>
                  <a:cubicBezTo>
                    <a:pt x="1134" y="575"/>
                    <a:pt x="1134" y="575"/>
                    <a:pt x="1135" y="575"/>
                  </a:cubicBezTo>
                  <a:cubicBezTo>
                    <a:pt x="1135" y="573"/>
                    <a:pt x="1137" y="572"/>
                    <a:pt x="1138" y="570"/>
                  </a:cubicBezTo>
                  <a:cubicBezTo>
                    <a:pt x="1138" y="570"/>
                    <a:pt x="1138" y="569"/>
                    <a:pt x="1138" y="569"/>
                  </a:cubicBezTo>
                  <a:cubicBezTo>
                    <a:pt x="1145" y="560"/>
                    <a:pt x="1154" y="553"/>
                    <a:pt x="1166" y="549"/>
                  </a:cubicBezTo>
                  <a:close/>
                  <a:moveTo>
                    <a:pt x="697" y="157"/>
                  </a:moveTo>
                  <a:cubicBezTo>
                    <a:pt x="696" y="157"/>
                    <a:pt x="696" y="158"/>
                    <a:pt x="696" y="159"/>
                  </a:cubicBezTo>
                  <a:cubicBezTo>
                    <a:pt x="694" y="178"/>
                    <a:pt x="692" y="197"/>
                    <a:pt x="691" y="216"/>
                  </a:cubicBezTo>
                  <a:cubicBezTo>
                    <a:pt x="675" y="217"/>
                    <a:pt x="663" y="226"/>
                    <a:pt x="647" y="231"/>
                  </a:cubicBezTo>
                  <a:cubicBezTo>
                    <a:pt x="631" y="235"/>
                    <a:pt x="616" y="232"/>
                    <a:pt x="601" y="226"/>
                  </a:cubicBezTo>
                  <a:cubicBezTo>
                    <a:pt x="601" y="201"/>
                    <a:pt x="602" y="176"/>
                    <a:pt x="603" y="151"/>
                  </a:cubicBezTo>
                  <a:cubicBezTo>
                    <a:pt x="634" y="149"/>
                    <a:pt x="668" y="147"/>
                    <a:pt x="697" y="157"/>
                  </a:cubicBezTo>
                  <a:close/>
                  <a:moveTo>
                    <a:pt x="583" y="110"/>
                  </a:moveTo>
                  <a:cubicBezTo>
                    <a:pt x="583" y="102"/>
                    <a:pt x="583" y="93"/>
                    <a:pt x="584" y="85"/>
                  </a:cubicBezTo>
                  <a:cubicBezTo>
                    <a:pt x="585" y="77"/>
                    <a:pt x="587" y="75"/>
                    <a:pt x="595" y="74"/>
                  </a:cubicBezTo>
                  <a:cubicBezTo>
                    <a:pt x="598" y="73"/>
                    <a:pt x="602" y="73"/>
                    <a:pt x="606" y="72"/>
                  </a:cubicBezTo>
                  <a:cubicBezTo>
                    <a:pt x="624" y="69"/>
                    <a:pt x="641" y="66"/>
                    <a:pt x="658" y="63"/>
                  </a:cubicBezTo>
                  <a:cubicBezTo>
                    <a:pt x="658" y="68"/>
                    <a:pt x="658" y="74"/>
                    <a:pt x="659" y="79"/>
                  </a:cubicBezTo>
                  <a:cubicBezTo>
                    <a:pt x="659" y="79"/>
                    <a:pt x="659" y="79"/>
                    <a:pt x="659" y="80"/>
                  </a:cubicBezTo>
                  <a:cubicBezTo>
                    <a:pt x="640" y="78"/>
                    <a:pt x="623" y="87"/>
                    <a:pt x="605" y="88"/>
                  </a:cubicBezTo>
                  <a:cubicBezTo>
                    <a:pt x="604" y="87"/>
                    <a:pt x="604" y="87"/>
                    <a:pt x="603" y="88"/>
                  </a:cubicBezTo>
                  <a:cubicBezTo>
                    <a:pt x="603" y="88"/>
                    <a:pt x="602" y="88"/>
                    <a:pt x="602" y="88"/>
                  </a:cubicBezTo>
                  <a:cubicBezTo>
                    <a:pt x="599" y="88"/>
                    <a:pt x="599" y="92"/>
                    <a:pt x="602" y="92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1" y="109"/>
                    <a:pt x="600" y="126"/>
                    <a:pt x="600" y="143"/>
                  </a:cubicBezTo>
                  <a:cubicBezTo>
                    <a:pt x="597" y="143"/>
                    <a:pt x="594" y="144"/>
                    <a:pt x="591" y="144"/>
                  </a:cubicBezTo>
                  <a:cubicBezTo>
                    <a:pt x="588" y="144"/>
                    <a:pt x="585" y="144"/>
                    <a:pt x="582" y="144"/>
                  </a:cubicBezTo>
                  <a:cubicBezTo>
                    <a:pt x="582" y="132"/>
                    <a:pt x="583" y="121"/>
                    <a:pt x="583" y="110"/>
                  </a:cubicBezTo>
                  <a:close/>
                  <a:moveTo>
                    <a:pt x="580" y="217"/>
                  </a:moveTo>
                  <a:cubicBezTo>
                    <a:pt x="580" y="196"/>
                    <a:pt x="581" y="174"/>
                    <a:pt x="582" y="152"/>
                  </a:cubicBezTo>
                  <a:cubicBezTo>
                    <a:pt x="582" y="152"/>
                    <a:pt x="583" y="152"/>
                    <a:pt x="583" y="152"/>
                  </a:cubicBezTo>
                  <a:cubicBezTo>
                    <a:pt x="588" y="152"/>
                    <a:pt x="594" y="151"/>
                    <a:pt x="599" y="151"/>
                  </a:cubicBezTo>
                  <a:cubicBezTo>
                    <a:pt x="598" y="176"/>
                    <a:pt x="597" y="200"/>
                    <a:pt x="597" y="225"/>
                  </a:cubicBezTo>
                  <a:cubicBezTo>
                    <a:pt x="591" y="223"/>
                    <a:pt x="585" y="220"/>
                    <a:pt x="580" y="218"/>
                  </a:cubicBezTo>
                  <a:cubicBezTo>
                    <a:pt x="580" y="218"/>
                    <a:pt x="579" y="218"/>
                    <a:pt x="579" y="218"/>
                  </a:cubicBezTo>
                  <a:cubicBezTo>
                    <a:pt x="580" y="218"/>
                    <a:pt x="580" y="218"/>
                    <a:pt x="580" y="217"/>
                  </a:cubicBezTo>
                  <a:close/>
                  <a:moveTo>
                    <a:pt x="472" y="156"/>
                  </a:moveTo>
                  <a:cubicBezTo>
                    <a:pt x="474" y="168"/>
                    <a:pt x="475" y="180"/>
                    <a:pt x="477" y="191"/>
                  </a:cubicBezTo>
                  <a:cubicBezTo>
                    <a:pt x="476" y="191"/>
                    <a:pt x="476" y="191"/>
                    <a:pt x="476" y="191"/>
                  </a:cubicBezTo>
                  <a:cubicBezTo>
                    <a:pt x="451" y="204"/>
                    <a:pt x="420" y="197"/>
                    <a:pt x="410" y="168"/>
                  </a:cubicBezTo>
                  <a:cubicBezTo>
                    <a:pt x="403" y="150"/>
                    <a:pt x="407" y="128"/>
                    <a:pt x="421" y="114"/>
                  </a:cubicBezTo>
                  <a:cubicBezTo>
                    <a:pt x="452" y="82"/>
                    <a:pt x="505" y="103"/>
                    <a:pt x="510" y="146"/>
                  </a:cubicBezTo>
                  <a:cubicBezTo>
                    <a:pt x="510" y="147"/>
                    <a:pt x="510" y="147"/>
                    <a:pt x="510" y="147"/>
                  </a:cubicBezTo>
                  <a:cubicBezTo>
                    <a:pt x="500" y="150"/>
                    <a:pt x="489" y="152"/>
                    <a:pt x="478" y="153"/>
                  </a:cubicBezTo>
                  <a:cubicBezTo>
                    <a:pt x="476" y="152"/>
                    <a:pt x="472" y="153"/>
                    <a:pt x="472" y="156"/>
                  </a:cubicBezTo>
                  <a:close/>
                  <a:moveTo>
                    <a:pt x="481" y="161"/>
                  </a:moveTo>
                  <a:cubicBezTo>
                    <a:pt x="498" y="159"/>
                    <a:pt x="513" y="154"/>
                    <a:pt x="530" y="153"/>
                  </a:cubicBezTo>
                  <a:cubicBezTo>
                    <a:pt x="546" y="152"/>
                    <a:pt x="562" y="152"/>
                    <a:pt x="578" y="152"/>
                  </a:cubicBezTo>
                  <a:cubicBezTo>
                    <a:pt x="577" y="173"/>
                    <a:pt x="576" y="195"/>
                    <a:pt x="576" y="217"/>
                  </a:cubicBezTo>
                  <a:cubicBezTo>
                    <a:pt x="563" y="213"/>
                    <a:pt x="550" y="209"/>
                    <a:pt x="537" y="210"/>
                  </a:cubicBezTo>
                  <a:cubicBezTo>
                    <a:pt x="518" y="212"/>
                    <a:pt x="506" y="225"/>
                    <a:pt x="489" y="231"/>
                  </a:cubicBezTo>
                  <a:cubicBezTo>
                    <a:pt x="486" y="208"/>
                    <a:pt x="484" y="184"/>
                    <a:pt x="481" y="161"/>
                  </a:cubicBezTo>
                  <a:close/>
                  <a:moveTo>
                    <a:pt x="490" y="239"/>
                  </a:moveTo>
                  <a:cubicBezTo>
                    <a:pt x="505" y="234"/>
                    <a:pt x="517" y="222"/>
                    <a:pt x="532" y="219"/>
                  </a:cubicBezTo>
                  <a:cubicBezTo>
                    <a:pt x="555" y="214"/>
                    <a:pt x="577" y="226"/>
                    <a:pt x="597" y="234"/>
                  </a:cubicBezTo>
                  <a:cubicBezTo>
                    <a:pt x="611" y="238"/>
                    <a:pt x="625" y="243"/>
                    <a:pt x="640" y="241"/>
                  </a:cubicBezTo>
                  <a:cubicBezTo>
                    <a:pt x="658" y="238"/>
                    <a:pt x="672" y="225"/>
                    <a:pt x="690" y="224"/>
                  </a:cubicBezTo>
                  <a:cubicBezTo>
                    <a:pt x="687" y="271"/>
                    <a:pt x="685" y="317"/>
                    <a:pt x="685" y="363"/>
                  </a:cubicBezTo>
                  <a:cubicBezTo>
                    <a:pt x="662" y="363"/>
                    <a:pt x="640" y="364"/>
                    <a:pt x="617" y="364"/>
                  </a:cubicBezTo>
                  <a:cubicBezTo>
                    <a:pt x="580" y="364"/>
                    <a:pt x="542" y="362"/>
                    <a:pt x="504" y="361"/>
                  </a:cubicBezTo>
                  <a:cubicBezTo>
                    <a:pt x="500" y="320"/>
                    <a:pt x="495" y="280"/>
                    <a:pt x="490" y="239"/>
                  </a:cubicBezTo>
                  <a:close/>
                  <a:moveTo>
                    <a:pt x="122" y="575"/>
                  </a:moveTo>
                  <a:cubicBezTo>
                    <a:pt x="130" y="557"/>
                    <a:pt x="149" y="539"/>
                    <a:pt x="163" y="526"/>
                  </a:cubicBezTo>
                  <a:cubicBezTo>
                    <a:pt x="178" y="511"/>
                    <a:pt x="195" y="498"/>
                    <a:pt x="215" y="490"/>
                  </a:cubicBezTo>
                  <a:cubicBezTo>
                    <a:pt x="215" y="506"/>
                    <a:pt x="216" y="522"/>
                    <a:pt x="216" y="538"/>
                  </a:cubicBezTo>
                  <a:cubicBezTo>
                    <a:pt x="218" y="585"/>
                    <a:pt x="220" y="632"/>
                    <a:pt x="222" y="678"/>
                  </a:cubicBezTo>
                  <a:cubicBezTo>
                    <a:pt x="187" y="645"/>
                    <a:pt x="154" y="610"/>
                    <a:pt x="122" y="575"/>
                  </a:cubicBezTo>
                  <a:close/>
                  <a:moveTo>
                    <a:pt x="219" y="818"/>
                  </a:moveTo>
                  <a:cubicBezTo>
                    <a:pt x="199" y="824"/>
                    <a:pt x="179" y="832"/>
                    <a:pt x="158" y="833"/>
                  </a:cubicBezTo>
                  <a:cubicBezTo>
                    <a:pt x="102" y="837"/>
                    <a:pt x="101" y="761"/>
                    <a:pt x="122" y="725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40" y="711"/>
                    <a:pt x="165" y="707"/>
                    <a:pt x="187" y="702"/>
                  </a:cubicBezTo>
                  <a:cubicBezTo>
                    <a:pt x="209" y="696"/>
                    <a:pt x="232" y="689"/>
                    <a:pt x="254" y="688"/>
                  </a:cubicBezTo>
                  <a:cubicBezTo>
                    <a:pt x="283" y="687"/>
                    <a:pt x="298" y="705"/>
                    <a:pt x="304" y="731"/>
                  </a:cubicBezTo>
                  <a:cubicBezTo>
                    <a:pt x="313" y="762"/>
                    <a:pt x="315" y="794"/>
                    <a:pt x="279" y="805"/>
                  </a:cubicBezTo>
                  <a:cubicBezTo>
                    <a:pt x="260" y="811"/>
                    <a:pt x="239" y="812"/>
                    <a:pt x="219" y="818"/>
                  </a:cubicBezTo>
                  <a:close/>
                  <a:moveTo>
                    <a:pt x="212" y="856"/>
                  </a:moveTo>
                  <a:cubicBezTo>
                    <a:pt x="214" y="851"/>
                    <a:pt x="220" y="848"/>
                    <a:pt x="225" y="845"/>
                  </a:cubicBezTo>
                  <a:cubicBezTo>
                    <a:pt x="225" y="845"/>
                    <a:pt x="226" y="845"/>
                    <a:pt x="226" y="845"/>
                  </a:cubicBezTo>
                  <a:cubicBezTo>
                    <a:pt x="230" y="843"/>
                    <a:pt x="236" y="841"/>
                    <a:pt x="241" y="840"/>
                  </a:cubicBezTo>
                  <a:cubicBezTo>
                    <a:pt x="241" y="840"/>
                    <a:pt x="241" y="840"/>
                    <a:pt x="241" y="840"/>
                  </a:cubicBezTo>
                  <a:cubicBezTo>
                    <a:pt x="243" y="841"/>
                    <a:pt x="244" y="842"/>
                    <a:pt x="246" y="843"/>
                  </a:cubicBezTo>
                  <a:cubicBezTo>
                    <a:pt x="246" y="842"/>
                    <a:pt x="246" y="841"/>
                    <a:pt x="246" y="840"/>
                  </a:cubicBezTo>
                  <a:cubicBezTo>
                    <a:pt x="249" y="840"/>
                    <a:pt x="252" y="841"/>
                    <a:pt x="254" y="844"/>
                  </a:cubicBezTo>
                  <a:cubicBezTo>
                    <a:pt x="260" y="850"/>
                    <a:pt x="257" y="859"/>
                    <a:pt x="251" y="864"/>
                  </a:cubicBezTo>
                  <a:cubicBezTo>
                    <a:pt x="249" y="865"/>
                    <a:pt x="247" y="865"/>
                    <a:pt x="244" y="866"/>
                  </a:cubicBezTo>
                  <a:cubicBezTo>
                    <a:pt x="244" y="866"/>
                    <a:pt x="244" y="866"/>
                    <a:pt x="244" y="865"/>
                  </a:cubicBezTo>
                  <a:cubicBezTo>
                    <a:pt x="243" y="864"/>
                    <a:pt x="241" y="865"/>
                    <a:pt x="241" y="866"/>
                  </a:cubicBezTo>
                  <a:cubicBezTo>
                    <a:pt x="241" y="866"/>
                    <a:pt x="240" y="866"/>
                    <a:pt x="240" y="866"/>
                  </a:cubicBezTo>
                  <a:cubicBezTo>
                    <a:pt x="232" y="868"/>
                    <a:pt x="219" y="874"/>
                    <a:pt x="213" y="865"/>
                  </a:cubicBezTo>
                  <a:cubicBezTo>
                    <a:pt x="212" y="863"/>
                    <a:pt x="211" y="862"/>
                    <a:pt x="211" y="861"/>
                  </a:cubicBezTo>
                  <a:cubicBezTo>
                    <a:pt x="212" y="859"/>
                    <a:pt x="212" y="857"/>
                    <a:pt x="212" y="856"/>
                  </a:cubicBezTo>
                  <a:close/>
                  <a:moveTo>
                    <a:pt x="335" y="813"/>
                  </a:moveTo>
                  <a:cubicBezTo>
                    <a:pt x="330" y="749"/>
                    <a:pt x="323" y="684"/>
                    <a:pt x="312" y="620"/>
                  </a:cubicBezTo>
                  <a:cubicBezTo>
                    <a:pt x="316" y="620"/>
                    <a:pt x="319" y="620"/>
                    <a:pt x="323" y="620"/>
                  </a:cubicBezTo>
                  <a:cubicBezTo>
                    <a:pt x="326" y="620"/>
                    <a:pt x="329" y="620"/>
                    <a:pt x="333" y="621"/>
                  </a:cubicBezTo>
                  <a:cubicBezTo>
                    <a:pt x="335" y="685"/>
                    <a:pt x="351" y="748"/>
                    <a:pt x="353" y="812"/>
                  </a:cubicBezTo>
                  <a:cubicBezTo>
                    <a:pt x="353" y="827"/>
                    <a:pt x="354" y="843"/>
                    <a:pt x="350" y="857"/>
                  </a:cubicBezTo>
                  <a:cubicBezTo>
                    <a:pt x="345" y="874"/>
                    <a:pt x="330" y="881"/>
                    <a:pt x="315" y="886"/>
                  </a:cubicBezTo>
                  <a:cubicBezTo>
                    <a:pt x="300" y="890"/>
                    <a:pt x="285" y="896"/>
                    <a:pt x="270" y="898"/>
                  </a:cubicBezTo>
                  <a:cubicBezTo>
                    <a:pt x="262" y="900"/>
                    <a:pt x="252" y="899"/>
                    <a:pt x="245" y="896"/>
                  </a:cubicBezTo>
                  <a:cubicBezTo>
                    <a:pt x="244" y="896"/>
                    <a:pt x="243" y="895"/>
                    <a:pt x="242" y="895"/>
                  </a:cubicBezTo>
                  <a:cubicBezTo>
                    <a:pt x="241" y="893"/>
                    <a:pt x="239" y="892"/>
                    <a:pt x="237" y="892"/>
                  </a:cubicBezTo>
                  <a:cubicBezTo>
                    <a:pt x="232" y="888"/>
                    <a:pt x="228" y="882"/>
                    <a:pt x="228" y="874"/>
                  </a:cubicBezTo>
                  <a:cubicBezTo>
                    <a:pt x="233" y="873"/>
                    <a:pt x="238" y="872"/>
                    <a:pt x="243" y="870"/>
                  </a:cubicBezTo>
                  <a:cubicBezTo>
                    <a:pt x="258" y="885"/>
                    <a:pt x="285" y="876"/>
                    <a:pt x="302" y="869"/>
                  </a:cubicBezTo>
                  <a:cubicBezTo>
                    <a:pt x="312" y="864"/>
                    <a:pt x="325" y="858"/>
                    <a:pt x="332" y="848"/>
                  </a:cubicBezTo>
                  <a:cubicBezTo>
                    <a:pt x="338" y="838"/>
                    <a:pt x="336" y="825"/>
                    <a:pt x="335" y="813"/>
                  </a:cubicBezTo>
                  <a:close/>
                  <a:moveTo>
                    <a:pt x="296" y="615"/>
                  </a:moveTo>
                  <a:cubicBezTo>
                    <a:pt x="296" y="610"/>
                    <a:pt x="293" y="600"/>
                    <a:pt x="299" y="597"/>
                  </a:cubicBezTo>
                  <a:cubicBezTo>
                    <a:pt x="303" y="596"/>
                    <a:pt x="311" y="597"/>
                    <a:pt x="315" y="597"/>
                  </a:cubicBezTo>
                  <a:cubicBezTo>
                    <a:pt x="325" y="598"/>
                    <a:pt x="335" y="598"/>
                    <a:pt x="346" y="599"/>
                  </a:cubicBezTo>
                  <a:cubicBezTo>
                    <a:pt x="346" y="604"/>
                    <a:pt x="348" y="610"/>
                    <a:pt x="346" y="614"/>
                  </a:cubicBezTo>
                  <a:cubicBezTo>
                    <a:pt x="345" y="617"/>
                    <a:pt x="343" y="616"/>
                    <a:pt x="340" y="616"/>
                  </a:cubicBezTo>
                  <a:cubicBezTo>
                    <a:pt x="330" y="616"/>
                    <a:pt x="330" y="616"/>
                    <a:pt x="330" y="616"/>
                  </a:cubicBezTo>
                  <a:cubicBezTo>
                    <a:pt x="324" y="616"/>
                    <a:pt x="318" y="616"/>
                    <a:pt x="311" y="616"/>
                  </a:cubicBezTo>
                  <a:cubicBezTo>
                    <a:pt x="311" y="615"/>
                    <a:pt x="309" y="615"/>
                    <a:pt x="308" y="616"/>
                  </a:cubicBezTo>
                  <a:cubicBezTo>
                    <a:pt x="304" y="616"/>
                    <a:pt x="300" y="616"/>
                    <a:pt x="296" y="616"/>
                  </a:cubicBezTo>
                  <a:cubicBezTo>
                    <a:pt x="296" y="616"/>
                    <a:pt x="297" y="615"/>
                    <a:pt x="296" y="615"/>
                  </a:cubicBezTo>
                  <a:close/>
                  <a:moveTo>
                    <a:pt x="46" y="951"/>
                  </a:moveTo>
                  <a:cubicBezTo>
                    <a:pt x="66" y="918"/>
                    <a:pt x="96" y="893"/>
                    <a:pt x="131" y="878"/>
                  </a:cubicBezTo>
                  <a:cubicBezTo>
                    <a:pt x="141" y="905"/>
                    <a:pt x="151" y="933"/>
                    <a:pt x="163" y="959"/>
                  </a:cubicBezTo>
                  <a:cubicBezTo>
                    <a:pt x="165" y="964"/>
                    <a:pt x="172" y="960"/>
                    <a:pt x="170" y="955"/>
                  </a:cubicBezTo>
                  <a:cubicBezTo>
                    <a:pt x="159" y="931"/>
                    <a:pt x="149" y="906"/>
                    <a:pt x="140" y="881"/>
                  </a:cubicBezTo>
                  <a:cubicBezTo>
                    <a:pt x="143" y="880"/>
                    <a:pt x="146" y="877"/>
                    <a:pt x="143" y="874"/>
                  </a:cubicBezTo>
                  <a:cubicBezTo>
                    <a:pt x="142" y="874"/>
                    <a:pt x="142" y="874"/>
                    <a:pt x="142" y="874"/>
                  </a:cubicBezTo>
                  <a:cubicBezTo>
                    <a:pt x="163" y="866"/>
                    <a:pt x="185" y="862"/>
                    <a:pt x="207" y="862"/>
                  </a:cubicBezTo>
                  <a:cubicBezTo>
                    <a:pt x="208" y="865"/>
                    <a:pt x="209" y="867"/>
                    <a:pt x="210" y="869"/>
                  </a:cubicBezTo>
                  <a:cubicBezTo>
                    <a:pt x="213" y="874"/>
                    <a:pt x="217" y="875"/>
                    <a:pt x="223" y="875"/>
                  </a:cubicBezTo>
                  <a:cubicBezTo>
                    <a:pt x="223" y="875"/>
                    <a:pt x="224" y="875"/>
                    <a:pt x="224" y="875"/>
                  </a:cubicBezTo>
                  <a:cubicBezTo>
                    <a:pt x="224" y="882"/>
                    <a:pt x="228" y="889"/>
                    <a:pt x="233" y="894"/>
                  </a:cubicBezTo>
                  <a:cubicBezTo>
                    <a:pt x="232" y="896"/>
                    <a:pt x="231" y="898"/>
                    <a:pt x="232" y="900"/>
                  </a:cubicBezTo>
                  <a:cubicBezTo>
                    <a:pt x="232" y="901"/>
                    <a:pt x="233" y="902"/>
                    <a:pt x="233" y="903"/>
                  </a:cubicBezTo>
                  <a:cubicBezTo>
                    <a:pt x="234" y="922"/>
                    <a:pt x="235" y="940"/>
                    <a:pt x="236" y="958"/>
                  </a:cubicBezTo>
                  <a:cubicBezTo>
                    <a:pt x="183" y="941"/>
                    <a:pt x="132" y="973"/>
                    <a:pt x="116" y="1018"/>
                  </a:cubicBezTo>
                  <a:cubicBezTo>
                    <a:pt x="88" y="1006"/>
                    <a:pt x="62" y="990"/>
                    <a:pt x="35" y="974"/>
                  </a:cubicBezTo>
                  <a:cubicBezTo>
                    <a:pt x="35" y="974"/>
                    <a:pt x="35" y="974"/>
                    <a:pt x="35" y="974"/>
                  </a:cubicBezTo>
                  <a:cubicBezTo>
                    <a:pt x="38" y="966"/>
                    <a:pt x="42" y="958"/>
                    <a:pt x="46" y="951"/>
                  </a:cubicBezTo>
                  <a:close/>
                  <a:moveTo>
                    <a:pt x="122" y="1092"/>
                  </a:moveTo>
                  <a:cubicBezTo>
                    <a:pt x="122" y="1092"/>
                    <a:pt x="122" y="1092"/>
                    <a:pt x="121" y="1092"/>
                  </a:cubicBezTo>
                  <a:cubicBezTo>
                    <a:pt x="118" y="1092"/>
                    <a:pt x="116" y="1093"/>
                    <a:pt x="114" y="1095"/>
                  </a:cubicBezTo>
                  <a:cubicBezTo>
                    <a:pt x="102" y="1100"/>
                    <a:pt x="90" y="1105"/>
                    <a:pt x="78" y="1110"/>
                  </a:cubicBezTo>
                  <a:cubicBezTo>
                    <a:pt x="72" y="1113"/>
                    <a:pt x="66" y="1117"/>
                    <a:pt x="60" y="1121"/>
                  </a:cubicBezTo>
                  <a:cubicBezTo>
                    <a:pt x="54" y="1126"/>
                    <a:pt x="49" y="1133"/>
                    <a:pt x="40" y="1133"/>
                  </a:cubicBezTo>
                  <a:cubicBezTo>
                    <a:pt x="37" y="1133"/>
                    <a:pt x="36" y="1137"/>
                    <a:pt x="37" y="1139"/>
                  </a:cubicBezTo>
                  <a:cubicBezTo>
                    <a:pt x="37" y="1140"/>
                    <a:pt x="37" y="1140"/>
                    <a:pt x="37" y="1140"/>
                  </a:cubicBezTo>
                  <a:cubicBezTo>
                    <a:pt x="10" y="1094"/>
                    <a:pt x="12" y="1032"/>
                    <a:pt x="32" y="981"/>
                  </a:cubicBezTo>
                  <a:cubicBezTo>
                    <a:pt x="58" y="998"/>
                    <a:pt x="85" y="1014"/>
                    <a:pt x="114" y="1026"/>
                  </a:cubicBezTo>
                  <a:cubicBezTo>
                    <a:pt x="114" y="1026"/>
                    <a:pt x="114" y="1026"/>
                    <a:pt x="114" y="1026"/>
                  </a:cubicBezTo>
                  <a:cubicBezTo>
                    <a:pt x="109" y="1047"/>
                    <a:pt x="111" y="1069"/>
                    <a:pt x="123" y="1092"/>
                  </a:cubicBezTo>
                  <a:cubicBezTo>
                    <a:pt x="123" y="1092"/>
                    <a:pt x="122" y="1092"/>
                    <a:pt x="122" y="1092"/>
                  </a:cubicBezTo>
                  <a:close/>
                  <a:moveTo>
                    <a:pt x="127" y="1081"/>
                  </a:moveTo>
                  <a:cubicBezTo>
                    <a:pt x="97" y="1011"/>
                    <a:pt x="166" y="942"/>
                    <a:pt x="236" y="967"/>
                  </a:cubicBezTo>
                  <a:cubicBezTo>
                    <a:pt x="237" y="967"/>
                    <a:pt x="237" y="967"/>
                    <a:pt x="237" y="967"/>
                  </a:cubicBezTo>
                  <a:cubicBezTo>
                    <a:pt x="238" y="973"/>
                    <a:pt x="238" y="980"/>
                    <a:pt x="239" y="986"/>
                  </a:cubicBezTo>
                  <a:cubicBezTo>
                    <a:pt x="241" y="1008"/>
                    <a:pt x="245" y="1029"/>
                    <a:pt x="260" y="1044"/>
                  </a:cubicBezTo>
                  <a:cubicBezTo>
                    <a:pt x="266" y="1051"/>
                    <a:pt x="273" y="1056"/>
                    <a:pt x="281" y="1060"/>
                  </a:cubicBezTo>
                  <a:cubicBezTo>
                    <a:pt x="281" y="1060"/>
                    <a:pt x="281" y="1061"/>
                    <a:pt x="281" y="1061"/>
                  </a:cubicBezTo>
                  <a:cubicBezTo>
                    <a:pt x="282" y="1102"/>
                    <a:pt x="245" y="1130"/>
                    <a:pt x="207" y="1131"/>
                  </a:cubicBezTo>
                  <a:cubicBezTo>
                    <a:pt x="198" y="1131"/>
                    <a:pt x="189" y="1130"/>
                    <a:pt x="181" y="1128"/>
                  </a:cubicBezTo>
                  <a:cubicBezTo>
                    <a:pt x="179" y="1127"/>
                    <a:pt x="177" y="1126"/>
                    <a:pt x="174" y="1125"/>
                  </a:cubicBezTo>
                  <a:cubicBezTo>
                    <a:pt x="153" y="1118"/>
                    <a:pt x="136" y="1102"/>
                    <a:pt x="127" y="1081"/>
                  </a:cubicBezTo>
                  <a:close/>
                  <a:moveTo>
                    <a:pt x="247" y="1226"/>
                  </a:moveTo>
                  <a:cubicBezTo>
                    <a:pt x="221" y="1231"/>
                    <a:pt x="195" y="1229"/>
                    <a:pt x="170" y="1223"/>
                  </a:cubicBezTo>
                  <a:cubicBezTo>
                    <a:pt x="176" y="1193"/>
                    <a:pt x="184" y="1165"/>
                    <a:pt x="195" y="1137"/>
                  </a:cubicBezTo>
                  <a:cubicBezTo>
                    <a:pt x="195" y="1137"/>
                    <a:pt x="195" y="1137"/>
                    <a:pt x="195" y="1137"/>
                  </a:cubicBezTo>
                  <a:cubicBezTo>
                    <a:pt x="226" y="1140"/>
                    <a:pt x="258" y="1130"/>
                    <a:pt x="275" y="1107"/>
                  </a:cubicBezTo>
                  <a:cubicBezTo>
                    <a:pt x="275" y="1107"/>
                    <a:pt x="275" y="1107"/>
                    <a:pt x="276" y="1108"/>
                  </a:cubicBezTo>
                  <a:cubicBezTo>
                    <a:pt x="296" y="1128"/>
                    <a:pt x="319" y="1147"/>
                    <a:pt x="342" y="1164"/>
                  </a:cubicBezTo>
                  <a:cubicBezTo>
                    <a:pt x="320" y="1195"/>
                    <a:pt x="287" y="1217"/>
                    <a:pt x="247" y="1226"/>
                  </a:cubicBezTo>
                  <a:close/>
                  <a:moveTo>
                    <a:pt x="452" y="1096"/>
                  </a:moveTo>
                  <a:cubicBezTo>
                    <a:pt x="452" y="1088"/>
                    <a:pt x="451" y="1081"/>
                    <a:pt x="451" y="1073"/>
                  </a:cubicBezTo>
                  <a:cubicBezTo>
                    <a:pt x="481" y="1073"/>
                    <a:pt x="510" y="1072"/>
                    <a:pt x="540" y="1072"/>
                  </a:cubicBezTo>
                  <a:cubicBezTo>
                    <a:pt x="536" y="1077"/>
                    <a:pt x="533" y="1082"/>
                    <a:pt x="531" y="1088"/>
                  </a:cubicBezTo>
                  <a:cubicBezTo>
                    <a:pt x="531" y="1087"/>
                    <a:pt x="529" y="1086"/>
                    <a:pt x="528" y="1086"/>
                  </a:cubicBezTo>
                  <a:cubicBezTo>
                    <a:pt x="503" y="1089"/>
                    <a:pt x="477" y="1092"/>
                    <a:pt x="452" y="1096"/>
                  </a:cubicBezTo>
                  <a:close/>
                  <a:moveTo>
                    <a:pt x="550" y="1129"/>
                  </a:moveTo>
                  <a:cubicBezTo>
                    <a:pt x="560" y="1152"/>
                    <a:pt x="583" y="1162"/>
                    <a:pt x="607" y="1163"/>
                  </a:cubicBezTo>
                  <a:cubicBezTo>
                    <a:pt x="619" y="1163"/>
                    <a:pt x="630" y="1163"/>
                    <a:pt x="640" y="1156"/>
                  </a:cubicBezTo>
                  <a:cubicBezTo>
                    <a:pt x="649" y="1148"/>
                    <a:pt x="657" y="1139"/>
                    <a:pt x="662" y="1128"/>
                  </a:cubicBezTo>
                  <a:cubicBezTo>
                    <a:pt x="671" y="1109"/>
                    <a:pt x="670" y="1085"/>
                    <a:pt x="654" y="1070"/>
                  </a:cubicBezTo>
                  <a:cubicBezTo>
                    <a:pt x="658" y="1070"/>
                    <a:pt x="662" y="1070"/>
                    <a:pt x="666" y="1070"/>
                  </a:cubicBezTo>
                  <a:cubicBezTo>
                    <a:pt x="666" y="1070"/>
                    <a:pt x="666" y="1070"/>
                    <a:pt x="667" y="1070"/>
                  </a:cubicBezTo>
                  <a:cubicBezTo>
                    <a:pt x="673" y="1078"/>
                    <a:pt x="677" y="1087"/>
                    <a:pt x="679" y="1097"/>
                  </a:cubicBezTo>
                  <a:cubicBezTo>
                    <a:pt x="680" y="1107"/>
                    <a:pt x="679" y="1117"/>
                    <a:pt x="677" y="1127"/>
                  </a:cubicBezTo>
                  <a:cubicBezTo>
                    <a:pt x="676" y="1130"/>
                    <a:pt x="674" y="1133"/>
                    <a:pt x="673" y="1136"/>
                  </a:cubicBezTo>
                  <a:cubicBezTo>
                    <a:pt x="660" y="1160"/>
                    <a:pt x="630" y="1172"/>
                    <a:pt x="604" y="1173"/>
                  </a:cubicBezTo>
                  <a:cubicBezTo>
                    <a:pt x="578" y="1173"/>
                    <a:pt x="553" y="1161"/>
                    <a:pt x="539" y="1138"/>
                  </a:cubicBezTo>
                  <a:cubicBezTo>
                    <a:pt x="537" y="1134"/>
                    <a:pt x="535" y="1129"/>
                    <a:pt x="533" y="1124"/>
                  </a:cubicBezTo>
                  <a:cubicBezTo>
                    <a:pt x="533" y="1123"/>
                    <a:pt x="533" y="1122"/>
                    <a:pt x="533" y="1122"/>
                  </a:cubicBezTo>
                  <a:cubicBezTo>
                    <a:pt x="529" y="1104"/>
                    <a:pt x="533" y="1085"/>
                    <a:pt x="545" y="1072"/>
                  </a:cubicBezTo>
                  <a:cubicBezTo>
                    <a:pt x="547" y="1072"/>
                    <a:pt x="549" y="1072"/>
                    <a:pt x="551" y="1071"/>
                  </a:cubicBezTo>
                  <a:cubicBezTo>
                    <a:pt x="553" y="1071"/>
                    <a:pt x="556" y="1071"/>
                    <a:pt x="558" y="1071"/>
                  </a:cubicBezTo>
                  <a:cubicBezTo>
                    <a:pt x="546" y="1088"/>
                    <a:pt x="542" y="1109"/>
                    <a:pt x="550" y="1129"/>
                  </a:cubicBezTo>
                  <a:close/>
                  <a:moveTo>
                    <a:pt x="563" y="1071"/>
                  </a:moveTo>
                  <a:cubicBezTo>
                    <a:pt x="592" y="1071"/>
                    <a:pt x="621" y="1070"/>
                    <a:pt x="650" y="1070"/>
                  </a:cubicBezTo>
                  <a:cubicBezTo>
                    <a:pt x="650" y="1070"/>
                    <a:pt x="650" y="1071"/>
                    <a:pt x="650" y="1071"/>
                  </a:cubicBezTo>
                  <a:cubicBezTo>
                    <a:pt x="666" y="1086"/>
                    <a:pt x="667" y="1109"/>
                    <a:pt x="658" y="1128"/>
                  </a:cubicBezTo>
                  <a:cubicBezTo>
                    <a:pt x="654" y="1136"/>
                    <a:pt x="648" y="1143"/>
                    <a:pt x="641" y="1150"/>
                  </a:cubicBezTo>
                  <a:cubicBezTo>
                    <a:pt x="630" y="1159"/>
                    <a:pt x="620" y="1159"/>
                    <a:pt x="607" y="1159"/>
                  </a:cubicBezTo>
                  <a:cubicBezTo>
                    <a:pt x="586" y="1158"/>
                    <a:pt x="565" y="1150"/>
                    <a:pt x="555" y="1131"/>
                  </a:cubicBezTo>
                  <a:cubicBezTo>
                    <a:pt x="545" y="1111"/>
                    <a:pt x="549" y="1088"/>
                    <a:pt x="563" y="1071"/>
                  </a:cubicBezTo>
                  <a:close/>
                  <a:moveTo>
                    <a:pt x="504" y="1272"/>
                  </a:moveTo>
                  <a:cubicBezTo>
                    <a:pt x="496" y="1272"/>
                    <a:pt x="491" y="1271"/>
                    <a:pt x="488" y="1262"/>
                  </a:cubicBezTo>
                  <a:cubicBezTo>
                    <a:pt x="487" y="1258"/>
                    <a:pt x="486" y="1253"/>
                    <a:pt x="485" y="1248"/>
                  </a:cubicBezTo>
                  <a:cubicBezTo>
                    <a:pt x="492" y="1248"/>
                    <a:pt x="500" y="1247"/>
                    <a:pt x="507" y="1247"/>
                  </a:cubicBezTo>
                  <a:cubicBezTo>
                    <a:pt x="508" y="1255"/>
                    <a:pt x="508" y="1264"/>
                    <a:pt x="509" y="1273"/>
                  </a:cubicBezTo>
                  <a:cubicBezTo>
                    <a:pt x="507" y="1273"/>
                    <a:pt x="506" y="1273"/>
                    <a:pt x="504" y="1272"/>
                  </a:cubicBezTo>
                  <a:close/>
                  <a:moveTo>
                    <a:pt x="529" y="1274"/>
                  </a:moveTo>
                  <a:cubicBezTo>
                    <a:pt x="524" y="1274"/>
                    <a:pt x="518" y="1273"/>
                    <a:pt x="513" y="1273"/>
                  </a:cubicBezTo>
                  <a:cubicBezTo>
                    <a:pt x="512" y="1264"/>
                    <a:pt x="512" y="1255"/>
                    <a:pt x="511" y="1247"/>
                  </a:cubicBezTo>
                  <a:cubicBezTo>
                    <a:pt x="518" y="1246"/>
                    <a:pt x="525" y="1246"/>
                    <a:pt x="532" y="1245"/>
                  </a:cubicBezTo>
                  <a:cubicBezTo>
                    <a:pt x="532" y="1245"/>
                    <a:pt x="532" y="1245"/>
                    <a:pt x="532" y="1245"/>
                  </a:cubicBezTo>
                  <a:cubicBezTo>
                    <a:pt x="533" y="1255"/>
                    <a:pt x="534" y="1264"/>
                    <a:pt x="535" y="1274"/>
                  </a:cubicBezTo>
                  <a:cubicBezTo>
                    <a:pt x="533" y="1274"/>
                    <a:pt x="531" y="1274"/>
                    <a:pt x="529" y="1274"/>
                  </a:cubicBezTo>
                  <a:close/>
                  <a:moveTo>
                    <a:pt x="554" y="1271"/>
                  </a:moveTo>
                  <a:cubicBezTo>
                    <a:pt x="549" y="1272"/>
                    <a:pt x="544" y="1273"/>
                    <a:pt x="539" y="1273"/>
                  </a:cubicBezTo>
                  <a:cubicBezTo>
                    <a:pt x="538" y="1264"/>
                    <a:pt x="537" y="1255"/>
                    <a:pt x="536" y="1245"/>
                  </a:cubicBezTo>
                  <a:cubicBezTo>
                    <a:pt x="536" y="1245"/>
                    <a:pt x="536" y="1245"/>
                    <a:pt x="536" y="1245"/>
                  </a:cubicBezTo>
                  <a:cubicBezTo>
                    <a:pt x="541" y="1245"/>
                    <a:pt x="546" y="1245"/>
                    <a:pt x="552" y="1244"/>
                  </a:cubicBezTo>
                  <a:cubicBezTo>
                    <a:pt x="554" y="1253"/>
                    <a:pt x="555" y="1262"/>
                    <a:pt x="554" y="1271"/>
                  </a:cubicBezTo>
                  <a:close/>
                  <a:moveTo>
                    <a:pt x="569" y="1255"/>
                  </a:moveTo>
                  <a:cubicBezTo>
                    <a:pt x="568" y="1263"/>
                    <a:pt x="565" y="1267"/>
                    <a:pt x="558" y="1270"/>
                  </a:cubicBezTo>
                  <a:cubicBezTo>
                    <a:pt x="559" y="1261"/>
                    <a:pt x="558" y="1252"/>
                    <a:pt x="556" y="1244"/>
                  </a:cubicBezTo>
                  <a:cubicBezTo>
                    <a:pt x="560" y="1244"/>
                    <a:pt x="565" y="1243"/>
                    <a:pt x="569" y="1243"/>
                  </a:cubicBezTo>
                  <a:cubicBezTo>
                    <a:pt x="569" y="1247"/>
                    <a:pt x="570" y="1251"/>
                    <a:pt x="569" y="1255"/>
                  </a:cubicBezTo>
                  <a:close/>
                  <a:moveTo>
                    <a:pt x="782" y="1235"/>
                  </a:moveTo>
                  <a:cubicBezTo>
                    <a:pt x="780" y="1237"/>
                    <a:pt x="777" y="1237"/>
                    <a:pt x="775" y="1237"/>
                  </a:cubicBezTo>
                  <a:cubicBezTo>
                    <a:pt x="771" y="1237"/>
                    <a:pt x="762" y="1235"/>
                    <a:pt x="765" y="1229"/>
                  </a:cubicBezTo>
                  <a:cubicBezTo>
                    <a:pt x="765" y="1229"/>
                    <a:pt x="765" y="1229"/>
                    <a:pt x="765" y="1229"/>
                  </a:cubicBezTo>
                  <a:cubicBezTo>
                    <a:pt x="767" y="1228"/>
                    <a:pt x="769" y="1228"/>
                    <a:pt x="771" y="1228"/>
                  </a:cubicBezTo>
                  <a:cubicBezTo>
                    <a:pt x="774" y="1228"/>
                    <a:pt x="777" y="1228"/>
                    <a:pt x="781" y="1227"/>
                  </a:cubicBezTo>
                  <a:cubicBezTo>
                    <a:pt x="781" y="1228"/>
                    <a:pt x="781" y="1228"/>
                    <a:pt x="782" y="1229"/>
                  </a:cubicBezTo>
                  <a:cubicBezTo>
                    <a:pt x="784" y="1230"/>
                    <a:pt x="784" y="1233"/>
                    <a:pt x="782" y="1235"/>
                  </a:cubicBezTo>
                  <a:close/>
                  <a:moveTo>
                    <a:pt x="787" y="1139"/>
                  </a:moveTo>
                  <a:cubicBezTo>
                    <a:pt x="789" y="1162"/>
                    <a:pt x="791" y="1185"/>
                    <a:pt x="793" y="1208"/>
                  </a:cubicBezTo>
                  <a:cubicBezTo>
                    <a:pt x="793" y="1208"/>
                    <a:pt x="793" y="1209"/>
                    <a:pt x="793" y="1209"/>
                  </a:cubicBezTo>
                  <a:cubicBezTo>
                    <a:pt x="793" y="1209"/>
                    <a:pt x="793" y="1210"/>
                    <a:pt x="794" y="1210"/>
                  </a:cubicBezTo>
                  <a:cubicBezTo>
                    <a:pt x="798" y="1221"/>
                    <a:pt x="757" y="1221"/>
                    <a:pt x="751" y="1222"/>
                  </a:cubicBezTo>
                  <a:cubicBezTo>
                    <a:pt x="737" y="1223"/>
                    <a:pt x="723" y="1224"/>
                    <a:pt x="708" y="1225"/>
                  </a:cubicBezTo>
                  <a:cubicBezTo>
                    <a:pt x="681" y="1227"/>
                    <a:pt x="654" y="1229"/>
                    <a:pt x="627" y="1231"/>
                  </a:cubicBezTo>
                  <a:cubicBezTo>
                    <a:pt x="574" y="1235"/>
                    <a:pt x="520" y="1238"/>
                    <a:pt x="467" y="1241"/>
                  </a:cubicBezTo>
                  <a:cubicBezTo>
                    <a:pt x="464" y="1223"/>
                    <a:pt x="462" y="1204"/>
                    <a:pt x="460" y="1186"/>
                  </a:cubicBezTo>
                  <a:cubicBezTo>
                    <a:pt x="460" y="1186"/>
                    <a:pt x="460" y="1186"/>
                    <a:pt x="461" y="1186"/>
                  </a:cubicBezTo>
                  <a:cubicBezTo>
                    <a:pt x="495" y="1181"/>
                    <a:pt x="528" y="1176"/>
                    <a:pt x="562" y="1171"/>
                  </a:cubicBezTo>
                  <a:cubicBezTo>
                    <a:pt x="564" y="1171"/>
                    <a:pt x="565" y="1169"/>
                    <a:pt x="565" y="1167"/>
                  </a:cubicBezTo>
                  <a:cubicBezTo>
                    <a:pt x="577" y="1174"/>
                    <a:pt x="590" y="1177"/>
                    <a:pt x="604" y="1177"/>
                  </a:cubicBezTo>
                  <a:cubicBezTo>
                    <a:pt x="627" y="1176"/>
                    <a:pt x="654" y="1167"/>
                    <a:pt x="669" y="1149"/>
                  </a:cubicBezTo>
                  <a:cubicBezTo>
                    <a:pt x="670" y="1150"/>
                    <a:pt x="671" y="1151"/>
                    <a:pt x="673" y="1151"/>
                  </a:cubicBezTo>
                  <a:cubicBezTo>
                    <a:pt x="711" y="1147"/>
                    <a:pt x="749" y="1146"/>
                    <a:pt x="787" y="1139"/>
                  </a:cubicBezTo>
                  <a:close/>
                  <a:moveTo>
                    <a:pt x="1169" y="1192"/>
                  </a:moveTo>
                  <a:cubicBezTo>
                    <a:pt x="1138" y="1169"/>
                    <a:pt x="1122" y="1131"/>
                    <a:pt x="1099" y="1101"/>
                  </a:cubicBezTo>
                  <a:cubicBezTo>
                    <a:pt x="1077" y="1070"/>
                    <a:pt x="1048" y="1051"/>
                    <a:pt x="1009" y="1049"/>
                  </a:cubicBezTo>
                  <a:cubicBezTo>
                    <a:pt x="952" y="1045"/>
                    <a:pt x="894" y="1050"/>
                    <a:pt x="837" y="1051"/>
                  </a:cubicBezTo>
                  <a:cubicBezTo>
                    <a:pt x="779" y="1052"/>
                    <a:pt x="721" y="1053"/>
                    <a:pt x="662" y="1054"/>
                  </a:cubicBezTo>
                  <a:cubicBezTo>
                    <a:pt x="604" y="1055"/>
                    <a:pt x="546" y="1056"/>
                    <a:pt x="488" y="1057"/>
                  </a:cubicBezTo>
                  <a:cubicBezTo>
                    <a:pt x="434" y="1057"/>
                    <a:pt x="378" y="1064"/>
                    <a:pt x="325" y="1057"/>
                  </a:cubicBezTo>
                  <a:cubicBezTo>
                    <a:pt x="302" y="1053"/>
                    <a:pt x="279" y="1046"/>
                    <a:pt x="266" y="1026"/>
                  </a:cubicBezTo>
                  <a:cubicBezTo>
                    <a:pt x="250" y="1001"/>
                    <a:pt x="253" y="963"/>
                    <a:pt x="251" y="934"/>
                  </a:cubicBezTo>
                  <a:cubicBezTo>
                    <a:pt x="250" y="923"/>
                    <a:pt x="250" y="913"/>
                    <a:pt x="249" y="903"/>
                  </a:cubicBezTo>
                  <a:cubicBezTo>
                    <a:pt x="248" y="902"/>
                    <a:pt x="247" y="902"/>
                    <a:pt x="246" y="902"/>
                  </a:cubicBezTo>
                  <a:cubicBezTo>
                    <a:pt x="246" y="902"/>
                    <a:pt x="246" y="902"/>
                    <a:pt x="246" y="902"/>
                  </a:cubicBezTo>
                  <a:cubicBezTo>
                    <a:pt x="260" y="906"/>
                    <a:pt x="275" y="902"/>
                    <a:pt x="288" y="898"/>
                  </a:cubicBezTo>
                  <a:cubicBezTo>
                    <a:pt x="303" y="893"/>
                    <a:pt x="319" y="890"/>
                    <a:pt x="333" y="883"/>
                  </a:cubicBezTo>
                  <a:cubicBezTo>
                    <a:pt x="346" y="876"/>
                    <a:pt x="353" y="865"/>
                    <a:pt x="355" y="851"/>
                  </a:cubicBezTo>
                  <a:cubicBezTo>
                    <a:pt x="362" y="815"/>
                    <a:pt x="355" y="776"/>
                    <a:pt x="350" y="740"/>
                  </a:cubicBezTo>
                  <a:cubicBezTo>
                    <a:pt x="345" y="701"/>
                    <a:pt x="339" y="661"/>
                    <a:pt x="337" y="621"/>
                  </a:cubicBezTo>
                  <a:cubicBezTo>
                    <a:pt x="341" y="621"/>
                    <a:pt x="345" y="621"/>
                    <a:pt x="348" y="620"/>
                  </a:cubicBezTo>
                  <a:cubicBezTo>
                    <a:pt x="356" y="617"/>
                    <a:pt x="350" y="603"/>
                    <a:pt x="349" y="598"/>
                  </a:cubicBezTo>
                  <a:cubicBezTo>
                    <a:pt x="349" y="597"/>
                    <a:pt x="349" y="597"/>
                    <a:pt x="348" y="596"/>
                  </a:cubicBezTo>
                  <a:cubicBezTo>
                    <a:pt x="348" y="596"/>
                    <a:pt x="348" y="595"/>
                    <a:pt x="347" y="595"/>
                  </a:cubicBezTo>
                  <a:cubicBezTo>
                    <a:pt x="338" y="595"/>
                    <a:pt x="329" y="594"/>
                    <a:pt x="319" y="594"/>
                  </a:cubicBezTo>
                  <a:cubicBezTo>
                    <a:pt x="313" y="593"/>
                    <a:pt x="304" y="592"/>
                    <a:pt x="298" y="594"/>
                  </a:cubicBezTo>
                  <a:cubicBezTo>
                    <a:pt x="289" y="597"/>
                    <a:pt x="291" y="608"/>
                    <a:pt x="293" y="616"/>
                  </a:cubicBezTo>
                  <a:cubicBezTo>
                    <a:pt x="293" y="617"/>
                    <a:pt x="294" y="617"/>
                    <a:pt x="294" y="617"/>
                  </a:cubicBezTo>
                  <a:cubicBezTo>
                    <a:pt x="294" y="619"/>
                    <a:pt x="295" y="620"/>
                    <a:pt x="296" y="620"/>
                  </a:cubicBezTo>
                  <a:cubicBezTo>
                    <a:pt x="300" y="620"/>
                    <a:pt x="304" y="620"/>
                    <a:pt x="308" y="620"/>
                  </a:cubicBezTo>
                  <a:cubicBezTo>
                    <a:pt x="317" y="674"/>
                    <a:pt x="324" y="728"/>
                    <a:pt x="329" y="782"/>
                  </a:cubicBezTo>
                  <a:cubicBezTo>
                    <a:pt x="330" y="795"/>
                    <a:pt x="331" y="808"/>
                    <a:pt x="332" y="821"/>
                  </a:cubicBezTo>
                  <a:cubicBezTo>
                    <a:pt x="333" y="837"/>
                    <a:pt x="330" y="848"/>
                    <a:pt x="315" y="857"/>
                  </a:cubicBezTo>
                  <a:cubicBezTo>
                    <a:pt x="299" y="867"/>
                    <a:pt x="265" y="883"/>
                    <a:pt x="247" y="869"/>
                  </a:cubicBezTo>
                  <a:cubicBezTo>
                    <a:pt x="248" y="869"/>
                    <a:pt x="249" y="868"/>
                    <a:pt x="250" y="868"/>
                  </a:cubicBezTo>
                  <a:cubicBezTo>
                    <a:pt x="261" y="865"/>
                    <a:pt x="265" y="855"/>
                    <a:pt x="260" y="844"/>
                  </a:cubicBezTo>
                  <a:cubicBezTo>
                    <a:pt x="257" y="838"/>
                    <a:pt x="251" y="836"/>
                    <a:pt x="245" y="836"/>
                  </a:cubicBezTo>
                  <a:cubicBezTo>
                    <a:pt x="245" y="831"/>
                    <a:pt x="245" y="826"/>
                    <a:pt x="245" y="821"/>
                  </a:cubicBezTo>
                  <a:cubicBezTo>
                    <a:pt x="265" y="818"/>
                    <a:pt x="285" y="815"/>
                    <a:pt x="301" y="803"/>
                  </a:cubicBezTo>
                  <a:cubicBezTo>
                    <a:pt x="322" y="788"/>
                    <a:pt x="320" y="764"/>
                    <a:pt x="315" y="740"/>
                  </a:cubicBezTo>
                  <a:cubicBezTo>
                    <a:pt x="311" y="719"/>
                    <a:pt x="304" y="695"/>
                    <a:pt x="283" y="685"/>
                  </a:cubicBezTo>
                  <a:cubicBezTo>
                    <a:pt x="269" y="679"/>
                    <a:pt x="253" y="679"/>
                    <a:pt x="238" y="681"/>
                  </a:cubicBezTo>
                  <a:cubicBezTo>
                    <a:pt x="236" y="642"/>
                    <a:pt x="234" y="602"/>
                    <a:pt x="233" y="562"/>
                  </a:cubicBezTo>
                  <a:cubicBezTo>
                    <a:pt x="231" y="503"/>
                    <a:pt x="224" y="440"/>
                    <a:pt x="240" y="383"/>
                  </a:cubicBezTo>
                  <a:cubicBezTo>
                    <a:pt x="289" y="369"/>
                    <a:pt x="340" y="369"/>
                    <a:pt x="392" y="371"/>
                  </a:cubicBezTo>
                  <a:cubicBezTo>
                    <a:pt x="448" y="374"/>
                    <a:pt x="505" y="378"/>
                    <a:pt x="562" y="379"/>
                  </a:cubicBezTo>
                  <a:cubicBezTo>
                    <a:pt x="678" y="381"/>
                    <a:pt x="795" y="377"/>
                    <a:pt x="911" y="371"/>
                  </a:cubicBezTo>
                  <a:cubicBezTo>
                    <a:pt x="952" y="369"/>
                    <a:pt x="993" y="367"/>
                    <a:pt x="1034" y="365"/>
                  </a:cubicBezTo>
                  <a:cubicBezTo>
                    <a:pt x="1035" y="368"/>
                    <a:pt x="1039" y="370"/>
                    <a:pt x="1042" y="367"/>
                  </a:cubicBezTo>
                  <a:cubicBezTo>
                    <a:pt x="1042" y="366"/>
                    <a:pt x="1042" y="366"/>
                    <a:pt x="1043" y="365"/>
                  </a:cubicBezTo>
                  <a:cubicBezTo>
                    <a:pt x="1055" y="364"/>
                    <a:pt x="1068" y="364"/>
                    <a:pt x="1081" y="363"/>
                  </a:cubicBezTo>
                  <a:cubicBezTo>
                    <a:pt x="1107" y="362"/>
                    <a:pt x="1140" y="356"/>
                    <a:pt x="1150" y="388"/>
                  </a:cubicBezTo>
                  <a:cubicBezTo>
                    <a:pt x="1151" y="390"/>
                    <a:pt x="1152" y="393"/>
                    <a:pt x="1153" y="396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4" y="399"/>
                    <a:pt x="1153" y="403"/>
                    <a:pt x="1154" y="406"/>
                  </a:cubicBezTo>
                  <a:cubicBezTo>
                    <a:pt x="1154" y="412"/>
                    <a:pt x="1155" y="418"/>
                    <a:pt x="1157" y="423"/>
                  </a:cubicBezTo>
                  <a:cubicBezTo>
                    <a:pt x="1159" y="427"/>
                    <a:pt x="1162" y="429"/>
                    <a:pt x="1166" y="429"/>
                  </a:cubicBezTo>
                  <a:cubicBezTo>
                    <a:pt x="1165" y="432"/>
                    <a:pt x="1165" y="436"/>
                    <a:pt x="1165" y="439"/>
                  </a:cubicBezTo>
                  <a:cubicBezTo>
                    <a:pt x="1163" y="473"/>
                    <a:pt x="1160" y="508"/>
                    <a:pt x="1161" y="542"/>
                  </a:cubicBezTo>
                  <a:cubicBezTo>
                    <a:pt x="1152" y="545"/>
                    <a:pt x="1144" y="550"/>
                    <a:pt x="1138" y="557"/>
                  </a:cubicBezTo>
                  <a:cubicBezTo>
                    <a:pt x="1138" y="557"/>
                    <a:pt x="1138" y="557"/>
                    <a:pt x="1138" y="557"/>
                  </a:cubicBezTo>
                  <a:cubicBezTo>
                    <a:pt x="1137" y="558"/>
                    <a:pt x="1136" y="558"/>
                    <a:pt x="1135" y="559"/>
                  </a:cubicBezTo>
                  <a:cubicBezTo>
                    <a:pt x="1134" y="560"/>
                    <a:pt x="1133" y="563"/>
                    <a:pt x="1132" y="565"/>
                  </a:cubicBezTo>
                  <a:cubicBezTo>
                    <a:pt x="1132" y="566"/>
                    <a:pt x="1130" y="567"/>
                    <a:pt x="1129" y="568"/>
                  </a:cubicBezTo>
                  <a:cubicBezTo>
                    <a:pt x="1122" y="580"/>
                    <a:pt x="1118" y="594"/>
                    <a:pt x="1121" y="608"/>
                  </a:cubicBezTo>
                  <a:cubicBezTo>
                    <a:pt x="1123" y="620"/>
                    <a:pt x="1128" y="630"/>
                    <a:pt x="1135" y="638"/>
                  </a:cubicBezTo>
                  <a:cubicBezTo>
                    <a:pt x="1136" y="639"/>
                    <a:pt x="1137" y="640"/>
                    <a:pt x="1138" y="640"/>
                  </a:cubicBezTo>
                  <a:cubicBezTo>
                    <a:pt x="1146" y="648"/>
                    <a:pt x="1156" y="653"/>
                    <a:pt x="1166" y="656"/>
                  </a:cubicBezTo>
                  <a:cubicBezTo>
                    <a:pt x="1163" y="696"/>
                    <a:pt x="1162" y="736"/>
                    <a:pt x="1163" y="775"/>
                  </a:cubicBezTo>
                  <a:cubicBezTo>
                    <a:pt x="1163" y="776"/>
                    <a:pt x="1163" y="776"/>
                    <a:pt x="1163" y="776"/>
                  </a:cubicBezTo>
                  <a:cubicBezTo>
                    <a:pt x="1142" y="782"/>
                    <a:pt x="1125" y="798"/>
                    <a:pt x="1121" y="821"/>
                  </a:cubicBezTo>
                  <a:cubicBezTo>
                    <a:pt x="1118" y="843"/>
                    <a:pt x="1127" y="864"/>
                    <a:pt x="1144" y="876"/>
                  </a:cubicBezTo>
                  <a:cubicBezTo>
                    <a:pt x="1145" y="876"/>
                    <a:pt x="1146" y="877"/>
                    <a:pt x="1147" y="878"/>
                  </a:cubicBezTo>
                  <a:cubicBezTo>
                    <a:pt x="1147" y="878"/>
                    <a:pt x="1147" y="878"/>
                    <a:pt x="1147" y="878"/>
                  </a:cubicBezTo>
                  <a:cubicBezTo>
                    <a:pt x="1149" y="879"/>
                    <a:pt x="1151" y="880"/>
                    <a:pt x="1152" y="881"/>
                  </a:cubicBezTo>
                  <a:cubicBezTo>
                    <a:pt x="1152" y="881"/>
                    <a:pt x="1152" y="881"/>
                    <a:pt x="1152" y="881"/>
                  </a:cubicBezTo>
                  <a:cubicBezTo>
                    <a:pt x="1155" y="882"/>
                    <a:pt x="1159" y="884"/>
                    <a:pt x="1162" y="884"/>
                  </a:cubicBezTo>
                  <a:cubicBezTo>
                    <a:pt x="1161" y="885"/>
                    <a:pt x="1160" y="886"/>
                    <a:pt x="1160" y="887"/>
                  </a:cubicBezTo>
                  <a:cubicBezTo>
                    <a:pt x="1160" y="898"/>
                    <a:pt x="1161" y="908"/>
                    <a:pt x="1162" y="918"/>
                  </a:cubicBezTo>
                  <a:cubicBezTo>
                    <a:pt x="1162" y="919"/>
                    <a:pt x="1163" y="920"/>
                    <a:pt x="1163" y="920"/>
                  </a:cubicBezTo>
                  <a:cubicBezTo>
                    <a:pt x="1162" y="922"/>
                    <a:pt x="1163" y="924"/>
                    <a:pt x="1165" y="925"/>
                  </a:cubicBezTo>
                  <a:cubicBezTo>
                    <a:pt x="1170" y="926"/>
                    <a:pt x="1175" y="926"/>
                    <a:pt x="1180" y="927"/>
                  </a:cubicBezTo>
                  <a:cubicBezTo>
                    <a:pt x="1181" y="955"/>
                    <a:pt x="1181" y="983"/>
                    <a:pt x="1181" y="1012"/>
                  </a:cubicBezTo>
                  <a:cubicBezTo>
                    <a:pt x="1181" y="1044"/>
                    <a:pt x="1180" y="1075"/>
                    <a:pt x="1180" y="1107"/>
                  </a:cubicBezTo>
                  <a:cubicBezTo>
                    <a:pt x="1179" y="1135"/>
                    <a:pt x="1183" y="1167"/>
                    <a:pt x="1169" y="1192"/>
                  </a:cubicBezTo>
                  <a:close/>
                  <a:moveTo>
                    <a:pt x="1177" y="781"/>
                  </a:moveTo>
                  <a:cubicBezTo>
                    <a:pt x="1177" y="781"/>
                    <a:pt x="1177" y="781"/>
                    <a:pt x="1177" y="781"/>
                  </a:cubicBezTo>
                  <a:cubicBezTo>
                    <a:pt x="1178" y="781"/>
                    <a:pt x="1178" y="781"/>
                    <a:pt x="1179" y="781"/>
                  </a:cubicBezTo>
                  <a:cubicBezTo>
                    <a:pt x="1182" y="780"/>
                    <a:pt x="1185" y="780"/>
                    <a:pt x="1188" y="780"/>
                  </a:cubicBezTo>
                  <a:cubicBezTo>
                    <a:pt x="1188" y="780"/>
                    <a:pt x="1188" y="780"/>
                    <a:pt x="1188" y="780"/>
                  </a:cubicBezTo>
                  <a:cubicBezTo>
                    <a:pt x="1190" y="779"/>
                    <a:pt x="1192" y="779"/>
                    <a:pt x="1194" y="780"/>
                  </a:cubicBezTo>
                  <a:cubicBezTo>
                    <a:pt x="1194" y="780"/>
                    <a:pt x="1194" y="780"/>
                    <a:pt x="1194" y="780"/>
                  </a:cubicBezTo>
                  <a:cubicBezTo>
                    <a:pt x="1223" y="784"/>
                    <a:pt x="1244" y="811"/>
                    <a:pt x="1236" y="841"/>
                  </a:cubicBezTo>
                  <a:cubicBezTo>
                    <a:pt x="1230" y="860"/>
                    <a:pt x="1214" y="872"/>
                    <a:pt x="1196" y="876"/>
                  </a:cubicBezTo>
                  <a:cubicBezTo>
                    <a:pt x="1196" y="876"/>
                    <a:pt x="1196" y="876"/>
                    <a:pt x="1196" y="876"/>
                  </a:cubicBezTo>
                  <a:cubicBezTo>
                    <a:pt x="1193" y="877"/>
                    <a:pt x="1190" y="878"/>
                    <a:pt x="1187" y="878"/>
                  </a:cubicBezTo>
                  <a:cubicBezTo>
                    <a:pt x="1186" y="878"/>
                    <a:pt x="1186" y="878"/>
                    <a:pt x="1186" y="878"/>
                  </a:cubicBezTo>
                  <a:cubicBezTo>
                    <a:pt x="1183" y="878"/>
                    <a:pt x="1179" y="879"/>
                    <a:pt x="1176" y="878"/>
                  </a:cubicBezTo>
                  <a:cubicBezTo>
                    <a:pt x="1170" y="878"/>
                    <a:pt x="1165" y="877"/>
                    <a:pt x="1159" y="875"/>
                  </a:cubicBezTo>
                  <a:cubicBezTo>
                    <a:pt x="1157" y="874"/>
                    <a:pt x="1155" y="873"/>
                    <a:pt x="1153" y="872"/>
                  </a:cubicBezTo>
                  <a:cubicBezTo>
                    <a:pt x="1152" y="872"/>
                    <a:pt x="1151" y="871"/>
                    <a:pt x="1150" y="871"/>
                  </a:cubicBezTo>
                  <a:cubicBezTo>
                    <a:pt x="1149" y="870"/>
                    <a:pt x="1147" y="869"/>
                    <a:pt x="1146" y="868"/>
                  </a:cubicBezTo>
                  <a:cubicBezTo>
                    <a:pt x="1146" y="868"/>
                    <a:pt x="1145" y="867"/>
                    <a:pt x="1144" y="866"/>
                  </a:cubicBezTo>
                  <a:cubicBezTo>
                    <a:pt x="1144" y="866"/>
                    <a:pt x="1144" y="866"/>
                    <a:pt x="1144" y="866"/>
                  </a:cubicBezTo>
                  <a:cubicBezTo>
                    <a:pt x="1131" y="854"/>
                    <a:pt x="1125" y="835"/>
                    <a:pt x="1130" y="817"/>
                  </a:cubicBezTo>
                  <a:cubicBezTo>
                    <a:pt x="1137" y="795"/>
                    <a:pt x="1156" y="783"/>
                    <a:pt x="1177" y="781"/>
                  </a:cubicBezTo>
                  <a:close/>
                  <a:moveTo>
                    <a:pt x="1206" y="1147"/>
                  </a:moveTo>
                  <a:cubicBezTo>
                    <a:pt x="1206" y="1164"/>
                    <a:pt x="1206" y="1164"/>
                    <a:pt x="1206" y="1164"/>
                  </a:cubicBezTo>
                  <a:cubicBezTo>
                    <a:pt x="1202" y="1163"/>
                    <a:pt x="1198" y="1163"/>
                    <a:pt x="1194" y="1164"/>
                  </a:cubicBezTo>
                  <a:cubicBezTo>
                    <a:pt x="1195" y="1157"/>
                    <a:pt x="1195" y="1151"/>
                    <a:pt x="1195" y="1145"/>
                  </a:cubicBezTo>
                  <a:cubicBezTo>
                    <a:pt x="1195" y="1144"/>
                    <a:pt x="1195" y="1142"/>
                    <a:pt x="1195" y="1141"/>
                  </a:cubicBezTo>
                  <a:cubicBezTo>
                    <a:pt x="1199" y="1142"/>
                    <a:pt x="1203" y="1143"/>
                    <a:pt x="1207" y="1144"/>
                  </a:cubicBezTo>
                  <a:cubicBezTo>
                    <a:pt x="1206" y="1145"/>
                    <a:pt x="1206" y="1146"/>
                    <a:pt x="1206" y="1147"/>
                  </a:cubicBezTo>
                  <a:close/>
                  <a:moveTo>
                    <a:pt x="1282" y="1188"/>
                  </a:moveTo>
                  <a:cubicBezTo>
                    <a:pt x="1280" y="1189"/>
                    <a:pt x="1279" y="1191"/>
                    <a:pt x="1279" y="1193"/>
                  </a:cubicBezTo>
                  <a:cubicBezTo>
                    <a:pt x="1264" y="1185"/>
                    <a:pt x="1248" y="1178"/>
                    <a:pt x="1232" y="1172"/>
                  </a:cubicBezTo>
                  <a:cubicBezTo>
                    <a:pt x="1226" y="1170"/>
                    <a:pt x="1220" y="1168"/>
                    <a:pt x="1214" y="1166"/>
                  </a:cubicBezTo>
                  <a:cubicBezTo>
                    <a:pt x="1214" y="1147"/>
                    <a:pt x="1214" y="1147"/>
                    <a:pt x="1214" y="1147"/>
                  </a:cubicBezTo>
                  <a:cubicBezTo>
                    <a:pt x="1214" y="1147"/>
                    <a:pt x="1213" y="1147"/>
                    <a:pt x="1213" y="1146"/>
                  </a:cubicBezTo>
                  <a:cubicBezTo>
                    <a:pt x="1217" y="1147"/>
                    <a:pt x="1221" y="1149"/>
                    <a:pt x="1225" y="1150"/>
                  </a:cubicBezTo>
                  <a:cubicBezTo>
                    <a:pt x="1225" y="1150"/>
                    <a:pt x="1225" y="1151"/>
                    <a:pt x="1224" y="1152"/>
                  </a:cubicBezTo>
                  <a:cubicBezTo>
                    <a:pt x="1223" y="1155"/>
                    <a:pt x="1222" y="1159"/>
                    <a:pt x="1220" y="1162"/>
                  </a:cubicBezTo>
                  <a:cubicBezTo>
                    <a:pt x="1220" y="1164"/>
                    <a:pt x="1221" y="1167"/>
                    <a:pt x="1223" y="1167"/>
                  </a:cubicBezTo>
                  <a:cubicBezTo>
                    <a:pt x="1224" y="1168"/>
                    <a:pt x="1225" y="1167"/>
                    <a:pt x="1226" y="1167"/>
                  </a:cubicBezTo>
                  <a:cubicBezTo>
                    <a:pt x="1226" y="1167"/>
                    <a:pt x="1226" y="1167"/>
                    <a:pt x="1226" y="1167"/>
                  </a:cubicBezTo>
                  <a:cubicBezTo>
                    <a:pt x="1226" y="1169"/>
                    <a:pt x="1229" y="1170"/>
                    <a:pt x="1231" y="1170"/>
                  </a:cubicBezTo>
                  <a:cubicBezTo>
                    <a:pt x="1233" y="1169"/>
                    <a:pt x="1234" y="1167"/>
                    <a:pt x="1233" y="1165"/>
                  </a:cubicBezTo>
                  <a:cubicBezTo>
                    <a:pt x="1233" y="1163"/>
                    <a:pt x="1233" y="1161"/>
                    <a:pt x="1234" y="1159"/>
                  </a:cubicBezTo>
                  <a:cubicBezTo>
                    <a:pt x="1235" y="1157"/>
                    <a:pt x="1235" y="1154"/>
                    <a:pt x="1233" y="1153"/>
                  </a:cubicBezTo>
                  <a:cubicBezTo>
                    <a:pt x="1233" y="1153"/>
                    <a:pt x="1232" y="1153"/>
                    <a:pt x="1232" y="1153"/>
                  </a:cubicBezTo>
                  <a:cubicBezTo>
                    <a:pt x="1232" y="1153"/>
                    <a:pt x="1232" y="1152"/>
                    <a:pt x="1232" y="1152"/>
                  </a:cubicBezTo>
                  <a:cubicBezTo>
                    <a:pt x="1236" y="1153"/>
                    <a:pt x="1240" y="1155"/>
                    <a:pt x="1245" y="1156"/>
                  </a:cubicBezTo>
                  <a:cubicBezTo>
                    <a:pt x="1244" y="1157"/>
                    <a:pt x="1244" y="1157"/>
                    <a:pt x="1244" y="1158"/>
                  </a:cubicBezTo>
                  <a:cubicBezTo>
                    <a:pt x="1244" y="1174"/>
                    <a:pt x="1244" y="1174"/>
                    <a:pt x="1244" y="1174"/>
                  </a:cubicBezTo>
                  <a:cubicBezTo>
                    <a:pt x="1244" y="1179"/>
                    <a:pt x="1252" y="1179"/>
                    <a:pt x="1252" y="1174"/>
                  </a:cubicBezTo>
                  <a:cubicBezTo>
                    <a:pt x="1252" y="1159"/>
                    <a:pt x="1252" y="1159"/>
                    <a:pt x="1252" y="1159"/>
                  </a:cubicBezTo>
                  <a:cubicBezTo>
                    <a:pt x="1257" y="1161"/>
                    <a:pt x="1262" y="1163"/>
                    <a:pt x="1267" y="1165"/>
                  </a:cubicBezTo>
                  <a:cubicBezTo>
                    <a:pt x="1267" y="1166"/>
                    <a:pt x="1266" y="1166"/>
                    <a:pt x="1266" y="1168"/>
                  </a:cubicBezTo>
                  <a:cubicBezTo>
                    <a:pt x="1265" y="1171"/>
                    <a:pt x="1263" y="1174"/>
                    <a:pt x="1260" y="1177"/>
                  </a:cubicBezTo>
                  <a:cubicBezTo>
                    <a:pt x="1256" y="1180"/>
                    <a:pt x="1262" y="1186"/>
                    <a:pt x="1266" y="1182"/>
                  </a:cubicBezTo>
                  <a:cubicBezTo>
                    <a:pt x="1270" y="1179"/>
                    <a:pt x="1272" y="1175"/>
                    <a:pt x="1273" y="1170"/>
                  </a:cubicBezTo>
                  <a:cubicBezTo>
                    <a:pt x="1273" y="1169"/>
                    <a:pt x="1273" y="1168"/>
                    <a:pt x="1273" y="1168"/>
                  </a:cubicBezTo>
                  <a:cubicBezTo>
                    <a:pt x="1276" y="1169"/>
                    <a:pt x="1279" y="1171"/>
                    <a:pt x="1281" y="1172"/>
                  </a:cubicBezTo>
                  <a:cubicBezTo>
                    <a:pt x="1284" y="1175"/>
                    <a:pt x="1286" y="1177"/>
                    <a:pt x="1287" y="1179"/>
                  </a:cubicBezTo>
                  <a:cubicBezTo>
                    <a:pt x="1287" y="1180"/>
                    <a:pt x="1286" y="1181"/>
                    <a:pt x="1286" y="1182"/>
                  </a:cubicBezTo>
                  <a:cubicBezTo>
                    <a:pt x="1287" y="1185"/>
                    <a:pt x="1285" y="1188"/>
                    <a:pt x="1282" y="1188"/>
                  </a:cubicBezTo>
                  <a:close/>
                  <a:moveTo>
                    <a:pt x="1288" y="1198"/>
                  </a:moveTo>
                  <a:cubicBezTo>
                    <a:pt x="1287" y="1197"/>
                    <a:pt x="1286" y="1196"/>
                    <a:pt x="1285" y="1196"/>
                  </a:cubicBezTo>
                  <a:cubicBezTo>
                    <a:pt x="1286" y="1195"/>
                    <a:pt x="1288" y="1195"/>
                    <a:pt x="1289" y="1194"/>
                  </a:cubicBezTo>
                  <a:cubicBezTo>
                    <a:pt x="1289" y="1195"/>
                    <a:pt x="1288" y="1196"/>
                    <a:pt x="1288" y="1198"/>
                  </a:cubicBezTo>
                  <a:close/>
                  <a:moveTo>
                    <a:pt x="1296" y="1227"/>
                  </a:moveTo>
                  <a:cubicBezTo>
                    <a:pt x="1293" y="1224"/>
                    <a:pt x="1293" y="1221"/>
                    <a:pt x="1293" y="1217"/>
                  </a:cubicBezTo>
                  <a:cubicBezTo>
                    <a:pt x="1298" y="1215"/>
                    <a:pt x="1302" y="1213"/>
                    <a:pt x="1306" y="1210"/>
                  </a:cubicBezTo>
                  <a:cubicBezTo>
                    <a:pt x="1306" y="1215"/>
                    <a:pt x="1307" y="1219"/>
                    <a:pt x="1308" y="1223"/>
                  </a:cubicBezTo>
                  <a:cubicBezTo>
                    <a:pt x="1308" y="1224"/>
                    <a:pt x="1308" y="1224"/>
                    <a:pt x="1309" y="1224"/>
                  </a:cubicBezTo>
                  <a:cubicBezTo>
                    <a:pt x="1304" y="1227"/>
                    <a:pt x="1300" y="1231"/>
                    <a:pt x="1296" y="1227"/>
                  </a:cubicBezTo>
                  <a:close/>
                  <a:moveTo>
                    <a:pt x="1327" y="1215"/>
                  </a:moveTo>
                  <a:cubicBezTo>
                    <a:pt x="1323" y="1217"/>
                    <a:pt x="1319" y="1218"/>
                    <a:pt x="1316" y="1220"/>
                  </a:cubicBezTo>
                  <a:cubicBezTo>
                    <a:pt x="1314" y="1216"/>
                    <a:pt x="1314" y="1211"/>
                    <a:pt x="1314" y="1206"/>
                  </a:cubicBezTo>
                  <a:cubicBezTo>
                    <a:pt x="1318" y="1204"/>
                    <a:pt x="1323" y="1202"/>
                    <a:pt x="1327" y="1199"/>
                  </a:cubicBezTo>
                  <a:cubicBezTo>
                    <a:pt x="1327" y="1203"/>
                    <a:pt x="1327" y="1208"/>
                    <a:pt x="1326" y="1212"/>
                  </a:cubicBezTo>
                  <a:cubicBezTo>
                    <a:pt x="1326" y="1213"/>
                    <a:pt x="1326" y="1214"/>
                    <a:pt x="1327" y="1215"/>
                  </a:cubicBezTo>
                  <a:close/>
                  <a:moveTo>
                    <a:pt x="1335" y="1211"/>
                  </a:moveTo>
                  <a:cubicBezTo>
                    <a:pt x="1335" y="1211"/>
                    <a:pt x="1334" y="1211"/>
                    <a:pt x="1334" y="1211"/>
                  </a:cubicBezTo>
                  <a:cubicBezTo>
                    <a:pt x="1335" y="1206"/>
                    <a:pt x="1335" y="1201"/>
                    <a:pt x="1335" y="1197"/>
                  </a:cubicBezTo>
                  <a:cubicBezTo>
                    <a:pt x="1335" y="1196"/>
                    <a:pt x="1335" y="1196"/>
                    <a:pt x="1334" y="1195"/>
                  </a:cubicBezTo>
                  <a:cubicBezTo>
                    <a:pt x="1339" y="1193"/>
                    <a:pt x="1344" y="1190"/>
                    <a:pt x="1348" y="1188"/>
                  </a:cubicBezTo>
                  <a:cubicBezTo>
                    <a:pt x="1348" y="1188"/>
                    <a:pt x="1348" y="1188"/>
                    <a:pt x="1348" y="1189"/>
                  </a:cubicBezTo>
                  <a:cubicBezTo>
                    <a:pt x="1348" y="1202"/>
                    <a:pt x="1348" y="1202"/>
                    <a:pt x="1348" y="1202"/>
                  </a:cubicBezTo>
                  <a:cubicBezTo>
                    <a:pt x="1348" y="1203"/>
                    <a:pt x="1348" y="1203"/>
                    <a:pt x="1349" y="1204"/>
                  </a:cubicBezTo>
                  <a:cubicBezTo>
                    <a:pt x="1344" y="1206"/>
                    <a:pt x="1339" y="1208"/>
                    <a:pt x="1335" y="1211"/>
                  </a:cubicBezTo>
                  <a:close/>
                  <a:moveTo>
                    <a:pt x="1354" y="1185"/>
                  </a:moveTo>
                  <a:cubicBezTo>
                    <a:pt x="1359" y="1182"/>
                    <a:pt x="1364" y="1180"/>
                    <a:pt x="1369" y="1177"/>
                  </a:cubicBezTo>
                  <a:cubicBezTo>
                    <a:pt x="1369" y="1178"/>
                    <a:pt x="1368" y="1178"/>
                    <a:pt x="1368" y="1179"/>
                  </a:cubicBezTo>
                  <a:cubicBezTo>
                    <a:pt x="1368" y="1195"/>
                    <a:pt x="1368" y="1195"/>
                    <a:pt x="1368" y="1195"/>
                  </a:cubicBezTo>
                  <a:cubicBezTo>
                    <a:pt x="1364" y="1197"/>
                    <a:pt x="1360" y="1199"/>
                    <a:pt x="1356" y="1200"/>
                  </a:cubicBezTo>
                  <a:cubicBezTo>
                    <a:pt x="1356" y="1189"/>
                    <a:pt x="1356" y="1189"/>
                    <a:pt x="1356" y="1189"/>
                  </a:cubicBezTo>
                  <a:cubicBezTo>
                    <a:pt x="1356" y="1187"/>
                    <a:pt x="1355" y="1186"/>
                    <a:pt x="1354" y="1185"/>
                  </a:cubicBezTo>
                  <a:close/>
                  <a:moveTo>
                    <a:pt x="1376" y="1192"/>
                  </a:moveTo>
                  <a:cubicBezTo>
                    <a:pt x="1376" y="1179"/>
                    <a:pt x="1376" y="1179"/>
                    <a:pt x="1376" y="1179"/>
                  </a:cubicBezTo>
                  <a:cubicBezTo>
                    <a:pt x="1376" y="1177"/>
                    <a:pt x="1374" y="1175"/>
                    <a:pt x="1372" y="1176"/>
                  </a:cubicBezTo>
                  <a:cubicBezTo>
                    <a:pt x="1375" y="1174"/>
                    <a:pt x="1377" y="1173"/>
                    <a:pt x="1380" y="1171"/>
                  </a:cubicBezTo>
                  <a:cubicBezTo>
                    <a:pt x="1380" y="1177"/>
                    <a:pt x="1380" y="1183"/>
                    <a:pt x="1381" y="1190"/>
                  </a:cubicBezTo>
                  <a:cubicBezTo>
                    <a:pt x="1381" y="1190"/>
                    <a:pt x="1381" y="1190"/>
                    <a:pt x="1381" y="1190"/>
                  </a:cubicBezTo>
                  <a:cubicBezTo>
                    <a:pt x="1379" y="1191"/>
                    <a:pt x="1378" y="1191"/>
                    <a:pt x="1376" y="1192"/>
                  </a:cubicBezTo>
                  <a:close/>
                  <a:moveTo>
                    <a:pt x="1197" y="1051"/>
                  </a:moveTo>
                  <a:cubicBezTo>
                    <a:pt x="1197" y="1051"/>
                    <a:pt x="1197" y="1051"/>
                    <a:pt x="1197" y="1051"/>
                  </a:cubicBezTo>
                  <a:cubicBezTo>
                    <a:pt x="1197" y="1052"/>
                    <a:pt x="1197" y="1052"/>
                    <a:pt x="1198" y="1052"/>
                  </a:cubicBezTo>
                  <a:cubicBezTo>
                    <a:pt x="1220" y="1058"/>
                    <a:pt x="1243" y="1063"/>
                    <a:pt x="1263" y="1073"/>
                  </a:cubicBezTo>
                  <a:cubicBezTo>
                    <a:pt x="1282" y="1083"/>
                    <a:pt x="1299" y="1094"/>
                    <a:pt x="1316" y="1105"/>
                  </a:cubicBezTo>
                  <a:cubicBezTo>
                    <a:pt x="1318" y="1106"/>
                    <a:pt x="1320" y="1106"/>
                    <a:pt x="1321" y="1104"/>
                  </a:cubicBezTo>
                  <a:cubicBezTo>
                    <a:pt x="1323" y="1105"/>
                    <a:pt x="1325" y="1104"/>
                    <a:pt x="1326" y="1102"/>
                  </a:cubicBezTo>
                  <a:cubicBezTo>
                    <a:pt x="1328" y="1096"/>
                    <a:pt x="1330" y="1090"/>
                    <a:pt x="1333" y="1085"/>
                  </a:cubicBezTo>
                  <a:cubicBezTo>
                    <a:pt x="1346" y="1111"/>
                    <a:pt x="1361" y="1136"/>
                    <a:pt x="1379" y="1159"/>
                  </a:cubicBezTo>
                  <a:cubicBezTo>
                    <a:pt x="1380" y="1160"/>
                    <a:pt x="1381" y="1161"/>
                    <a:pt x="1382" y="1161"/>
                  </a:cubicBezTo>
                  <a:cubicBezTo>
                    <a:pt x="1358" y="1174"/>
                    <a:pt x="1333" y="1187"/>
                    <a:pt x="1309" y="1200"/>
                  </a:cubicBezTo>
                  <a:cubicBezTo>
                    <a:pt x="1308" y="1200"/>
                    <a:pt x="1307" y="1200"/>
                    <a:pt x="1306" y="1201"/>
                  </a:cubicBezTo>
                  <a:cubicBezTo>
                    <a:pt x="1302" y="1203"/>
                    <a:pt x="1298" y="1205"/>
                    <a:pt x="1294" y="1208"/>
                  </a:cubicBezTo>
                  <a:cubicBezTo>
                    <a:pt x="1296" y="1198"/>
                    <a:pt x="1301" y="1182"/>
                    <a:pt x="1297" y="1175"/>
                  </a:cubicBezTo>
                  <a:cubicBezTo>
                    <a:pt x="1294" y="1168"/>
                    <a:pt x="1285" y="1165"/>
                    <a:pt x="1278" y="1162"/>
                  </a:cubicBezTo>
                  <a:cubicBezTo>
                    <a:pt x="1252" y="1149"/>
                    <a:pt x="1224" y="1141"/>
                    <a:pt x="1196" y="1133"/>
                  </a:cubicBezTo>
                  <a:cubicBezTo>
                    <a:pt x="1196" y="1106"/>
                    <a:pt x="1196" y="1079"/>
                    <a:pt x="1197" y="1051"/>
                  </a:cubicBezTo>
                  <a:close/>
                  <a:moveTo>
                    <a:pt x="1389" y="923"/>
                  </a:moveTo>
                  <a:cubicBezTo>
                    <a:pt x="1392" y="936"/>
                    <a:pt x="1389" y="949"/>
                    <a:pt x="1372" y="957"/>
                  </a:cubicBezTo>
                  <a:cubicBezTo>
                    <a:pt x="1357" y="964"/>
                    <a:pt x="1340" y="968"/>
                    <a:pt x="1324" y="971"/>
                  </a:cubicBezTo>
                  <a:cubicBezTo>
                    <a:pt x="1308" y="975"/>
                    <a:pt x="1291" y="977"/>
                    <a:pt x="1275" y="978"/>
                  </a:cubicBezTo>
                  <a:cubicBezTo>
                    <a:pt x="1264" y="978"/>
                    <a:pt x="1257" y="978"/>
                    <a:pt x="1248" y="971"/>
                  </a:cubicBezTo>
                  <a:cubicBezTo>
                    <a:pt x="1244" y="968"/>
                    <a:pt x="1241" y="965"/>
                    <a:pt x="1239" y="961"/>
                  </a:cubicBezTo>
                  <a:cubicBezTo>
                    <a:pt x="1261" y="967"/>
                    <a:pt x="1290" y="960"/>
                    <a:pt x="1311" y="956"/>
                  </a:cubicBezTo>
                  <a:cubicBezTo>
                    <a:pt x="1341" y="951"/>
                    <a:pt x="1363" y="938"/>
                    <a:pt x="1389" y="923"/>
                  </a:cubicBezTo>
                  <a:close/>
                  <a:moveTo>
                    <a:pt x="1387" y="915"/>
                  </a:moveTo>
                  <a:cubicBezTo>
                    <a:pt x="1387" y="915"/>
                    <a:pt x="1386" y="915"/>
                    <a:pt x="1386" y="915"/>
                  </a:cubicBezTo>
                  <a:cubicBezTo>
                    <a:pt x="1363" y="929"/>
                    <a:pt x="1342" y="942"/>
                    <a:pt x="1316" y="947"/>
                  </a:cubicBezTo>
                  <a:cubicBezTo>
                    <a:pt x="1294" y="952"/>
                    <a:pt x="1261" y="960"/>
                    <a:pt x="1238" y="953"/>
                  </a:cubicBezTo>
                  <a:cubicBezTo>
                    <a:pt x="1238" y="952"/>
                    <a:pt x="1237" y="952"/>
                    <a:pt x="1237" y="952"/>
                  </a:cubicBezTo>
                  <a:cubicBezTo>
                    <a:pt x="1236" y="946"/>
                    <a:pt x="1237" y="939"/>
                    <a:pt x="1240" y="931"/>
                  </a:cubicBezTo>
                  <a:cubicBezTo>
                    <a:pt x="1240" y="930"/>
                    <a:pt x="1240" y="928"/>
                    <a:pt x="1239" y="928"/>
                  </a:cubicBezTo>
                  <a:cubicBezTo>
                    <a:pt x="1253" y="927"/>
                    <a:pt x="1268" y="926"/>
                    <a:pt x="1282" y="924"/>
                  </a:cubicBezTo>
                  <a:cubicBezTo>
                    <a:pt x="1315" y="921"/>
                    <a:pt x="1348" y="917"/>
                    <a:pt x="1377" y="902"/>
                  </a:cubicBezTo>
                  <a:cubicBezTo>
                    <a:pt x="1378" y="901"/>
                    <a:pt x="1379" y="901"/>
                    <a:pt x="1380" y="900"/>
                  </a:cubicBezTo>
                  <a:cubicBezTo>
                    <a:pt x="1380" y="901"/>
                    <a:pt x="1380" y="901"/>
                    <a:pt x="1381" y="902"/>
                  </a:cubicBezTo>
                  <a:cubicBezTo>
                    <a:pt x="1383" y="906"/>
                    <a:pt x="1385" y="911"/>
                    <a:pt x="1387" y="915"/>
                  </a:cubicBezTo>
                  <a:close/>
                  <a:moveTo>
                    <a:pt x="1357" y="902"/>
                  </a:moveTo>
                  <a:cubicBezTo>
                    <a:pt x="1330" y="912"/>
                    <a:pt x="1301" y="915"/>
                    <a:pt x="1273" y="917"/>
                  </a:cubicBezTo>
                  <a:cubicBezTo>
                    <a:pt x="1239" y="920"/>
                    <a:pt x="1204" y="922"/>
                    <a:pt x="1170" y="917"/>
                  </a:cubicBezTo>
                  <a:cubicBezTo>
                    <a:pt x="1170" y="917"/>
                    <a:pt x="1170" y="917"/>
                    <a:pt x="1170" y="916"/>
                  </a:cubicBezTo>
                  <a:cubicBezTo>
                    <a:pt x="1168" y="907"/>
                    <a:pt x="1168" y="897"/>
                    <a:pt x="1168" y="887"/>
                  </a:cubicBezTo>
                  <a:cubicBezTo>
                    <a:pt x="1168" y="887"/>
                    <a:pt x="1168" y="886"/>
                    <a:pt x="1168" y="886"/>
                  </a:cubicBezTo>
                  <a:cubicBezTo>
                    <a:pt x="1169" y="886"/>
                    <a:pt x="1170" y="886"/>
                    <a:pt x="1170" y="886"/>
                  </a:cubicBezTo>
                  <a:cubicBezTo>
                    <a:pt x="1173" y="886"/>
                    <a:pt x="1177" y="887"/>
                    <a:pt x="1180" y="886"/>
                  </a:cubicBezTo>
                  <a:cubicBezTo>
                    <a:pt x="1180" y="887"/>
                    <a:pt x="1180" y="888"/>
                    <a:pt x="1180" y="889"/>
                  </a:cubicBezTo>
                  <a:cubicBezTo>
                    <a:pt x="1185" y="884"/>
                    <a:pt x="1191" y="884"/>
                    <a:pt x="1197" y="884"/>
                  </a:cubicBezTo>
                  <a:cubicBezTo>
                    <a:pt x="1221" y="879"/>
                    <a:pt x="1241" y="862"/>
                    <a:pt x="1245" y="836"/>
                  </a:cubicBezTo>
                  <a:cubicBezTo>
                    <a:pt x="1250" y="802"/>
                    <a:pt x="1225" y="775"/>
                    <a:pt x="1193" y="772"/>
                  </a:cubicBezTo>
                  <a:cubicBezTo>
                    <a:pt x="1193" y="772"/>
                    <a:pt x="1193" y="771"/>
                    <a:pt x="1193" y="771"/>
                  </a:cubicBezTo>
                  <a:cubicBezTo>
                    <a:pt x="1188" y="772"/>
                    <a:pt x="1182" y="773"/>
                    <a:pt x="1177" y="772"/>
                  </a:cubicBezTo>
                  <a:cubicBezTo>
                    <a:pt x="1177" y="772"/>
                    <a:pt x="1177" y="773"/>
                    <a:pt x="1177" y="773"/>
                  </a:cubicBezTo>
                  <a:cubicBezTo>
                    <a:pt x="1175" y="773"/>
                    <a:pt x="1173" y="773"/>
                    <a:pt x="1171" y="774"/>
                  </a:cubicBezTo>
                  <a:cubicBezTo>
                    <a:pt x="1170" y="735"/>
                    <a:pt x="1171" y="697"/>
                    <a:pt x="1174" y="658"/>
                  </a:cubicBezTo>
                  <a:cubicBezTo>
                    <a:pt x="1177" y="658"/>
                    <a:pt x="1180" y="659"/>
                    <a:pt x="1183" y="658"/>
                  </a:cubicBezTo>
                  <a:cubicBezTo>
                    <a:pt x="1186" y="656"/>
                    <a:pt x="1188" y="657"/>
                    <a:pt x="1190" y="658"/>
                  </a:cubicBezTo>
                  <a:cubicBezTo>
                    <a:pt x="1192" y="658"/>
                    <a:pt x="1193" y="658"/>
                    <a:pt x="1195" y="657"/>
                  </a:cubicBezTo>
                  <a:cubicBezTo>
                    <a:pt x="1232" y="651"/>
                    <a:pt x="1248" y="621"/>
                    <a:pt x="1243" y="585"/>
                  </a:cubicBezTo>
                  <a:cubicBezTo>
                    <a:pt x="1238" y="554"/>
                    <a:pt x="1211" y="539"/>
                    <a:pt x="1181" y="540"/>
                  </a:cubicBezTo>
                  <a:cubicBezTo>
                    <a:pt x="1178" y="542"/>
                    <a:pt x="1173" y="542"/>
                    <a:pt x="1169" y="540"/>
                  </a:cubicBezTo>
                  <a:cubicBezTo>
                    <a:pt x="1168" y="514"/>
                    <a:pt x="1171" y="488"/>
                    <a:pt x="1172" y="461"/>
                  </a:cubicBezTo>
                  <a:cubicBezTo>
                    <a:pt x="1173" y="431"/>
                    <a:pt x="1173" y="402"/>
                    <a:pt x="1195" y="378"/>
                  </a:cubicBezTo>
                  <a:cubicBezTo>
                    <a:pt x="1196" y="377"/>
                    <a:pt x="1196" y="376"/>
                    <a:pt x="1196" y="375"/>
                  </a:cubicBezTo>
                  <a:cubicBezTo>
                    <a:pt x="1207" y="370"/>
                    <a:pt x="1218" y="368"/>
                    <a:pt x="1229" y="368"/>
                  </a:cubicBezTo>
                  <a:cubicBezTo>
                    <a:pt x="1217" y="381"/>
                    <a:pt x="1221" y="404"/>
                    <a:pt x="1239" y="411"/>
                  </a:cubicBezTo>
                  <a:cubicBezTo>
                    <a:pt x="1258" y="419"/>
                    <a:pt x="1282" y="407"/>
                    <a:pt x="1284" y="386"/>
                  </a:cubicBezTo>
                  <a:cubicBezTo>
                    <a:pt x="1284" y="386"/>
                    <a:pt x="1284" y="385"/>
                    <a:pt x="1284" y="385"/>
                  </a:cubicBezTo>
                  <a:cubicBezTo>
                    <a:pt x="1300" y="396"/>
                    <a:pt x="1314" y="411"/>
                    <a:pt x="1323" y="429"/>
                  </a:cubicBezTo>
                  <a:cubicBezTo>
                    <a:pt x="1340" y="463"/>
                    <a:pt x="1332" y="506"/>
                    <a:pt x="1367" y="530"/>
                  </a:cubicBezTo>
                  <a:cubicBezTo>
                    <a:pt x="1384" y="542"/>
                    <a:pt x="1403" y="549"/>
                    <a:pt x="1419" y="563"/>
                  </a:cubicBezTo>
                  <a:cubicBezTo>
                    <a:pt x="1437" y="579"/>
                    <a:pt x="1449" y="601"/>
                    <a:pt x="1457" y="623"/>
                  </a:cubicBezTo>
                  <a:cubicBezTo>
                    <a:pt x="1470" y="660"/>
                    <a:pt x="1470" y="699"/>
                    <a:pt x="1465" y="737"/>
                  </a:cubicBezTo>
                  <a:cubicBezTo>
                    <a:pt x="1465" y="754"/>
                    <a:pt x="1461" y="770"/>
                    <a:pt x="1454" y="786"/>
                  </a:cubicBezTo>
                  <a:cubicBezTo>
                    <a:pt x="1444" y="837"/>
                    <a:pt x="1405" y="884"/>
                    <a:pt x="1357" y="902"/>
                  </a:cubicBezTo>
                  <a:close/>
                  <a:moveTo>
                    <a:pt x="1476" y="819"/>
                  </a:moveTo>
                  <a:cubicBezTo>
                    <a:pt x="1464" y="820"/>
                    <a:pt x="1464" y="817"/>
                    <a:pt x="1458" y="807"/>
                  </a:cubicBezTo>
                  <a:cubicBezTo>
                    <a:pt x="1458" y="807"/>
                    <a:pt x="1458" y="807"/>
                    <a:pt x="1457" y="807"/>
                  </a:cubicBezTo>
                  <a:cubicBezTo>
                    <a:pt x="1458" y="805"/>
                    <a:pt x="1459" y="803"/>
                    <a:pt x="1459" y="801"/>
                  </a:cubicBezTo>
                  <a:cubicBezTo>
                    <a:pt x="1459" y="796"/>
                    <a:pt x="1461" y="790"/>
                    <a:pt x="1463" y="785"/>
                  </a:cubicBezTo>
                  <a:cubicBezTo>
                    <a:pt x="1466" y="776"/>
                    <a:pt x="1468" y="767"/>
                    <a:pt x="1470" y="758"/>
                  </a:cubicBezTo>
                  <a:cubicBezTo>
                    <a:pt x="1470" y="757"/>
                    <a:pt x="1471" y="756"/>
                    <a:pt x="1471" y="755"/>
                  </a:cubicBezTo>
                  <a:cubicBezTo>
                    <a:pt x="1472" y="745"/>
                    <a:pt x="1474" y="736"/>
                    <a:pt x="1474" y="726"/>
                  </a:cubicBezTo>
                  <a:cubicBezTo>
                    <a:pt x="1475" y="732"/>
                    <a:pt x="1475" y="738"/>
                    <a:pt x="1475" y="744"/>
                  </a:cubicBezTo>
                  <a:cubicBezTo>
                    <a:pt x="1473" y="745"/>
                    <a:pt x="1473" y="749"/>
                    <a:pt x="1476" y="751"/>
                  </a:cubicBezTo>
                  <a:cubicBezTo>
                    <a:pt x="1476" y="761"/>
                    <a:pt x="1477" y="772"/>
                    <a:pt x="1479" y="782"/>
                  </a:cubicBezTo>
                  <a:cubicBezTo>
                    <a:pt x="1480" y="791"/>
                    <a:pt x="1482" y="800"/>
                    <a:pt x="1484" y="809"/>
                  </a:cubicBezTo>
                  <a:cubicBezTo>
                    <a:pt x="1486" y="819"/>
                    <a:pt x="1490" y="819"/>
                    <a:pt x="1476" y="819"/>
                  </a:cubicBezTo>
                  <a:close/>
                  <a:moveTo>
                    <a:pt x="1511" y="825"/>
                  </a:moveTo>
                  <a:cubicBezTo>
                    <a:pt x="1505" y="825"/>
                    <a:pt x="1500" y="824"/>
                    <a:pt x="1495" y="823"/>
                  </a:cubicBezTo>
                  <a:cubicBezTo>
                    <a:pt x="1495" y="818"/>
                    <a:pt x="1493" y="812"/>
                    <a:pt x="1491" y="806"/>
                  </a:cubicBezTo>
                  <a:cubicBezTo>
                    <a:pt x="1491" y="804"/>
                    <a:pt x="1491" y="802"/>
                    <a:pt x="1490" y="800"/>
                  </a:cubicBezTo>
                  <a:cubicBezTo>
                    <a:pt x="1497" y="801"/>
                    <a:pt x="1504" y="801"/>
                    <a:pt x="1511" y="801"/>
                  </a:cubicBezTo>
                  <a:cubicBezTo>
                    <a:pt x="1511" y="808"/>
                    <a:pt x="1510" y="815"/>
                    <a:pt x="1510" y="822"/>
                  </a:cubicBezTo>
                  <a:cubicBezTo>
                    <a:pt x="1509" y="824"/>
                    <a:pt x="1510" y="825"/>
                    <a:pt x="1511" y="825"/>
                  </a:cubicBezTo>
                  <a:close/>
                  <a:moveTo>
                    <a:pt x="1488" y="792"/>
                  </a:moveTo>
                  <a:cubicBezTo>
                    <a:pt x="1486" y="779"/>
                    <a:pt x="1485" y="766"/>
                    <a:pt x="1484" y="753"/>
                  </a:cubicBezTo>
                  <a:cubicBezTo>
                    <a:pt x="1492" y="754"/>
                    <a:pt x="1500" y="755"/>
                    <a:pt x="1509" y="754"/>
                  </a:cubicBezTo>
                  <a:cubicBezTo>
                    <a:pt x="1509" y="755"/>
                    <a:pt x="1509" y="755"/>
                    <a:pt x="1509" y="755"/>
                  </a:cubicBezTo>
                  <a:cubicBezTo>
                    <a:pt x="1511" y="768"/>
                    <a:pt x="1512" y="780"/>
                    <a:pt x="1512" y="793"/>
                  </a:cubicBezTo>
                  <a:cubicBezTo>
                    <a:pt x="1504" y="793"/>
                    <a:pt x="1496" y="793"/>
                    <a:pt x="1488" y="792"/>
                  </a:cubicBezTo>
                  <a:close/>
                  <a:moveTo>
                    <a:pt x="1542" y="804"/>
                  </a:moveTo>
                  <a:cubicBezTo>
                    <a:pt x="1541" y="815"/>
                    <a:pt x="1539" y="825"/>
                    <a:pt x="1525" y="825"/>
                  </a:cubicBezTo>
                  <a:cubicBezTo>
                    <a:pt x="1522" y="826"/>
                    <a:pt x="1519" y="826"/>
                    <a:pt x="1515" y="826"/>
                  </a:cubicBezTo>
                  <a:cubicBezTo>
                    <a:pt x="1517" y="825"/>
                    <a:pt x="1517" y="824"/>
                    <a:pt x="1518" y="822"/>
                  </a:cubicBezTo>
                  <a:cubicBezTo>
                    <a:pt x="1518" y="815"/>
                    <a:pt x="1519" y="808"/>
                    <a:pt x="1519" y="801"/>
                  </a:cubicBezTo>
                  <a:cubicBezTo>
                    <a:pt x="1527" y="801"/>
                    <a:pt x="1535" y="802"/>
                    <a:pt x="1542" y="800"/>
                  </a:cubicBezTo>
                  <a:cubicBezTo>
                    <a:pt x="1542" y="801"/>
                    <a:pt x="1542" y="802"/>
                    <a:pt x="1542" y="804"/>
                  </a:cubicBezTo>
                  <a:close/>
                  <a:moveTo>
                    <a:pt x="1543" y="791"/>
                  </a:moveTo>
                  <a:cubicBezTo>
                    <a:pt x="1543" y="791"/>
                    <a:pt x="1543" y="791"/>
                    <a:pt x="1543" y="791"/>
                  </a:cubicBezTo>
                  <a:cubicBezTo>
                    <a:pt x="1536" y="794"/>
                    <a:pt x="1527" y="794"/>
                    <a:pt x="1519" y="793"/>
                  </a:cubicBezTo>
                  <a:cubicBezTo>
                    <a:pt x="1520" y="780"/>
                    <a:pt x="1519" y="767"/>
                    <a:pt x="1517" y="753"/>
                  </a:cubicBezTo>
                  <a:cubicBezTo>
                    <a:pt x="1523" y="753"/>
                    <a:pt x="1530" y="752"/>
                    <a:pt x="1536" y="750"/>
                  </a:cubicBezTo>
                  <a:cubicBezTo>
                    <a:pt x="1536" y="751"/>
                    <a:pt x="1536" y="751"/>
                    <a:pt x="1536" y="751"/>
                  </a:cubicBezTo>
                  <a:cubicBezTo>
                    <a:pt x="1542" y="762"/>
                    <a:pt x="1543" y="777"/>
                    <a:pt x="1543" y="791"/>
                  </a:cubicBezTo>
                  <a:close/>
                  <a:moveTo>
                    <a:pt x="1567" y="727"/>
                  </a:moveTo>
                  <a:cubicBezTo>
                    <a:pt x="1562" y="741"/>
                    <a:pt x="1554" y="739"/>
                    <a:pt x="1541" y="741"/>
                  </a:cubicBezTo>
                  <a:cubicBezTo>
                    <a:pt x="1537" y="741"/>
                    <a:pt x="1534" y="742"/>
                    <a:pt x="1530" y="743"/>
                  </a:cubicBezTo>
                  <a:cubicBezTo>
                    <a:pt x="1531" y="734"/>
                    <a:pt x="1531" y="725"/>
                    <a:pt x="1532" y="716"/>
                  </a:cubicBezTo>
                  <a:cubicBezTo>
                    <a:pt x="1544" y="715"/>
                    <a:pt x="1557" y="715"/>
                    <a:pt x="1569" y="714"/>
                  </a:cubicBezTo>
                  <a:cubicBezTo>
                    <a:pt x="1569" y="719"/>
                    <a:pt x="1568" y="723"/>
                    <a:pt x="1567" y="727"/>
                  </a:cubicBezTo>
                  <a:close/>
                  <a:moveTo>
                    <a:pt x="1573" y="663"/>
                  </a:moveTo>
                  <a:cubicBezTo>
                    <a:pt x="1573" y="673"/>
                    <a:pt x="1572" y="683"/>
                    <a:pt x="1571" y="692"/>
                  </a:cubicBezTo>
                  <a:cubicBezTo>
                    <a:pt x="1571" y="697"/>
                    <a:pt x="1571" y="701"/>
                    <a:pt x="1570" y="706"/>
                  </a:cubicBezTo>
                  <a:cubicBezTo>
                    <a:pt x="1558" y="707"/>
                    <a:pt x="1545" y="707"/>
                    <a:pt x="1533" y="707"/>
                  </a:cubicBezTo>
                  <a:cubicBezTo>
                    <a:pt x="1533" y="696"/>
                    <a:pt x="1534" y="684"/>
                    <a:pt x="1534" y="672"/>
                  </a:cubicBezTo>
                  <a:cubicBezTo>
                    <a:pt x="1535" y="658"/>
                    <a:pt x="1541" y="637"/>
                    <a:pt x="1531" y="626"/>
                  </a:cubicBezTo>
                  <a:cubicBezTo>
                    <a:pt x="1531" y="625"/>
                    <a:pt x="1531" y="625"/>
                    <a:pt x="1530" y="625"/>
                  </a:cubicBezTo>
                  <a:cubicBezTo>
                    <a:pt x="1540" y="626"/>
                    <a:pt x="1550" y="627"/>
                    <a:pt x="1558" y="631"/>
                  </a:cubicBezTo>
                  <a:cubicBezTo>
                    <a:pt x="1572" y="638"/>
                    <a:pt x="1573" y="649"/>
                    <a:pt x="1573" y="6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稻壳儿春秋广告/盗版必究        原创来源：http://chn.docer.com/works?userid=199329941#!/work_time"/>
            <p:cNvSpPr/>
            <p:nvPr/>
          </p:nvSpPr>
          <p:spPr bwMode="auto">
            <a:xfrm>
              <a:off x="3714" y="2672"/>
              <a:ext cx="112" cy="109"/>
            </a:xfrm>
            <a:custGeom>
              <a:avLst/>
              <a:gdLst>
                <a:gd name="T0" fmla="*/ 46 w 47"/>
                <a:gd name="T1" fmla="*/ 15 h 46"/>
                <a:gd name="T2" fmla="*/ 40 w 47"/>
                <a:gd name="T3" fmla="*/ 4 h 46"/>
                <a:gd name="T4" fmla="*/ 37 w 47"/>
                <a:gd name="T5" fmla="*/ 1 h 46"/>
                <a:gd name="T6" fmla="*/ 33 w 47"/>
                <a:gd name="T7" fmla="*/ 1 h 46"/>
                <a:gd name="T8" fmla="*/ 31 w 47"/>
                <a:gd name="T9" fmla="*/ 1 h 46"/>
                <a:gd name="T10" fmla="*/ 29 w 47"/>
                <a:gd name="T11" fmla="*/ 0 h 46"/>
                <a:gd name="T12" fmla="*/ 24 w 47"/>
                <a:gd name="T13" fmla="*/ 0 h 46"/>
                <a:gd name="T14" fmla="*/ 20 w 47"/>
                <a:gd name="T15" fmla="*/ 0 h 46"/>
                <a:gd name="T16" fmla="*/ 16 w 47"/>
                <a:gd name="T17" fmla="*/ 2 h 46"/>
                <a:gd name="T18" fmla="*/ 1 w 47"/>
                <a:gd name="T19" fmla="*/ 14 h 46"/>
                <a:gd name="T20" fmla="*/ 0 w 47"/>
                <a:gd name="T21" fmla="*/ 20 h 46"/>
                <a:gd name="T22" fmla="*/ 1 w 47"/>
                <a:gd name="T23" fmla="*/ 26 h 46"/>
                <a:gd name="T24" fmla="*/ 10 w 47"/>
                <a:gd name="T25" fmla="*/ 37 h 46"/>
                <a:gd name="T26" fmla="*/ 13 w 47"/>
                <a:gd name="T27" fmla="*/ 40 h 46"/>
                <a:gd name="T28" fmla="*/ 22 w 47"/>
                <a:gd name="T29" fmla="*/ 46 h 46"/>
                <a:gd name="T30" fmla="*/ 22 w 47"/>
                <a:gd name="T31" fmla="*/ 46 h 46"/>
                <a:gd name="T32" fmla="*/ 23 w 47"/>
                <a:gd name="T33" fmla="*/ 46 h 46"/>
                <a:gd name="T34" fmla="*/ 25 w 47"/>
                <a:gd name="T35" fmla="*/ 46 h 46"/>
                <a:gd name="T36" fmla="*/ 25 w 47"/>
                <a:gd name="T37" fmla="*/ 46 h 46"/>
                <a:gd name="T38" fmla="*/ 37 w 47"/>
                <a:gd name="T39" fmla="*/ 44 h 46"/>
                <a:gd name="T40" fmla="*/ 38 w 47"/>
                <a:gd name="T41" fmla="*/ 44 h 46"/>
                <a:gd name="T42" fmla="*/ 38 w 47"/>
                <a:gd name="T43" fmla="*/ 43 h 46"/>
                <a:gd name="T44" fmla="*/ 39 w 47"/>
                <a:gd name="T45" fmla="*/ 42 h 46"/>
                <a:gd name="T46" fmla="*/ 47 w 47"/>
                <a:gd name="T47" fmla="*/ 24 h 46"/>
                <a:gd name="T48" fmla="*/ 47 w 47"/>
                <a:gd name="T49" fmla="*/ 19 h 46"/>
                <a:gd name="T50" fmla="*/ 46 w 47"/>
                <a:gd name="T5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6">
                  <a:moveTo>
                    <a:pt x="46" y="15"/>
                  </a:moveTo>
                  <a:cubicBezTo>
                    <a:pt x="46" y="11"/>
                    <a:pt x="44" y="7"/>
                    <a:pt x="40" y="4"/>
                  </a:cubicBezTo>
                  <a:cubicBezTo>
                    <a:pt x="40" y="3"/>
                    <a:pt x="38" y="2"/>
                    <a:pt x="37" y="1"/>
                  </a:cubicBezTo>
                  <a:cubicBezTo>
                    <a:pt x="36" y="1"/>
                    <a:pt x="34" y="1"/>
                    <a:pt x="33" y="1"/>
                  </a:cubicBezTo>
                  <a:cubicBezTo>
                    <a:pt x="35" y="1"/>
                    <a:pt x="32" y="1"/>
                    <a:pt x="31" y="1"/>
                  </a:cubicBezTo>
                  <a:cubicBezTo>
                    <a:pt x="31" y="1"/>
                    <a:pt x="30" y="1"/>
                    <a:pt x="29" y="0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7" y="1"/>
                    <a:pt x="16" y="2"/>
                  </a:cubicBezTo>
                  <a:cubicBezTo>
                    <a:pt x="10" y="2"/>
                    <a:pt x="4" y="6"/>
                    <a:pt x="1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1" y="24"/>
                    <a:pt x="1" y="26"/>
                  </a:cubicBezTo>
                  <a:cubicBezTo>
                    <a:pt x="2" y="31"/>
                    <a:pt x="6" y="35"/>
                    <a:pt x="10" y="37"/>
                  </a:cubicBezTo>
                  <a:cubicBezTo>
                    <a:pt x="11" y="38"/>
                    <a:pt x="12" y="39"/>
                    <a:pt x="13" y="40"/>
                  </a:cubicBezTo>
                  <a:cubicBezTo>
                    <a:pt x="15" y="43"/>
                    <a:pt x="19" y="45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44"/>
                    <a:pt x="33" y="43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9" y="42"/>
                    <a:pt x="39" y="42"/>
                  </a:cubicBezTo>
                  <a:cubicBezTo>
                    <a:pt x="45" y="38"/>
                    <a:pt x="47" y="31"/>
                    <a:pt x="47" y="24"/>
                  </a:cubicBezTo>
                  <a:cubicBezTo>
                    <a:pt x="47" y="22"/>
                    <a:pt x="47" y="20"/>
                    <a:pt x="47" y="19"/>
                  </a:cubicBezTo>
                  <a:cubicBezTo>
                    <a:pt x="47" y="18"/>
                    <a:pt x="47" y="17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稻壳儿春秋广告/盗版必究        原创来源：http://chn.docer.com/works?userid=199329941#!/work_time"/>
            <p:cNvSpPr/>
            <p:nvPr/>
          </p:nvSpPr>
          <p:spPr bwMode="auto">
            <a:xfrm>
              <a:off x="3721" y="2125"/>
              <a:ext cx="107" cy="112"/>
            </a:xfrm>
            <a:custGeom>
              <a:avLst/>
              <a:gdLst>
                <a:gd name="T0" fmla="*/ 44 w 45"/>
                <a:gd name="T1" fmla="*/ 13 h 47"/>
                <a:gd name="T2" fmla="*/ 31 w 45"/>
                <a:gd name="T3" fmla="*/ 2 h 47"/>
                <a:gd name="T4" fmla="*/ 24 w 45"/>
                <a:gd name="T5" fmla="*/ 0 h 47"/>
                <a:gd name="T6" fmla="*/ 19 w 45"/>
                <a:gd name="T7" fmla="*/ 2 h 47"/>
                <a:gd name="T8" fmla="*/ 12 w 45"/>
                <a:gd name="T9" fmla="*/ 3 h 47"/>
                <a:gd name="T10" fmla="*/ 11 w 45"/>
                <a:gd name="T11" fmla="*/ 3 h 47"/>
                <a:gd name="T12" fmla="*/ 8 w 45"/>
                <a:gd name="T13" fmla="*/ 4 h 47"/>
                <a:gd name="T14" fmla="*/ 8 w 45"/>
                <a:gd name="T15" fmla="*/ 5 h 47"/>
                <a:gd name="T16" fmla="*/ 2 w 45"/>
                <a:gd name="T17" fmla="*/ 15 h 47"/>
                <a:gd name="T18" fmla="*/ 2 w 45"/>
                <a:gd name="T19" fmla="*/ 16 h 47"/>
                <a:gd name="T20" fmla="*/ 2 w 45"/>
                <a:gd name="T21" fmla="*/ 30 h 47"/>
                <a:gd name="T22" fmla="*/ 2 w 45"/>
                <a:gd name="T23" fmla="*/ 30 h 47"/>
                <a:gd name="T24" fmla="*/ 7 w 45"/>
                <a:gd name="T25" fmla="*/ 39 h 47"/>
                <a:gd name="T26" fmla="*/ 8 w 45"/>
                <a:gd name="T27" fmla="*/ 40 h 47"/>
                <a:gd name="T28" fmla="*/ 33 w 45"/>
                <a:gd name="T29" fmla="*/ 39 h 47"/>
                <a:gd name="T30" fmla="*/ 33 w 45"/>
                <a:gd name="T31" fmla="*/ 39 h 47"/>
                <a:gd name="T32" fmla="*/ 40 w 45"/>
                <a:gd name="T33" fmla="*/ 32 h 47"/>
                <a:gd name="T34" fmla="*/ 44 w 45"/>
                <a:gd name="T35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7">
                  <a:moveTo>
                    <a:pt x="44" y="13"/>
                  </a:moveTo>
                  <a:cubicBezTo>
                    <a:pt x="42" y="7"/>
                    <a:pt x="37" y="3"/>
                    <a:pt x="31" y="2"/>
                  </a:cubicBezTo>
                  <a:cubicBezTo>
                    <a:pt x="29" y="1"/>
                    <a:pt x="26" y="0"/>
                    <a:pt x="24" y="0"/>
                  </a:cubicBezTo>
                  <a:cubicBezTo>
                    <a:pt x="22" y="1"/>
                    <a:pt x="21" y="1"/>
                    <a:pt x="19" y="2"/>
                  </a:cubicBezTo>
                  <a:cubicBezTo>
                    <a:pt x="17" y="2"/>
                    <a:pt x="15" y="2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3" y="7"/>
                    <a:pt x="0" y="11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0" y="21"/>
                    <a:pt x="1" y="26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4"/>
                    <a:pt x="5" y="37"/>
                    <a:pt x="7" y="39"/>
                  </a:cubicBezTo>
                  <a:cubicBezTo>
                    <a:pt x="7" y="39"/>
                    <a:pt x="8" y="40"/>
                    <a:pt x="8" y="40"/>
                  </a:cubicBezTo>
                  <a:cubicBezTo>
                    <a:pt x="15" y="47"/>
                    <a:pt x="25" y="45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7"/>
                    <a:pt x="38" y="35"/>
                    <a:pt x="40" y="32"/>
                  </a:cubicBezTo>
                  <a:cubicBezTo>
                    <a:pt x="44" y="27"/>
                    <a:pt x="45" y="20"/>
                    <a:pt x="4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稻壳儿春秋广告/盗版必究        原创来源：http://chn.docer.com/works?userid=199329941#!/work_time"/>
            <p:cNvSpPr/>
            <p:nvPr/>
          </p:nvSpPr>
          <p:spPr bwMode="auto">
            <a:xfrm>
              <a:off x="3693" y="2952"/>
              <a:ext cx="19" cy="81"/>
            </a:xfrm>
            <a:custGeom>
              <a:avLst/>
              <a:gdLst>
                <a:gd name="T0" fmla="*/ 0 w 8"/>
                <a:gd name="T1" fmla="*/ 5 h 34"/>
                <a:gd name="T2" fmla="*/ 0 w 8"/>
                <a:gd name="T3" fmla="*/ 29 h 34"/>
                <a:gd name="T4" fmla="*/ 8 w 8"/>
                <a:gd name="T5" fmla="*/ 29 h 34"/>
                <a:gd name="T6" fmla="*/ 8 w 8"/>
                <a:gd name="T7" fmla="*/ 5 h 34"/>
                <a:gd name="T8" fmla="*/ 0 w 8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4">
                  <a:moveTo>
                    <a:pt x="0" y="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8" y="34"/>
                    <a:pt x="8" y="2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 bwMode="auto">
            <a:xfrm>
              <a:off x="3683" y="3088"/>
              <a:ext cx="19" cy="90"/>
            </a:xfrm>
            <a:custGeom>
              <a:avLst/>
              <a:gdLst>
                <a:gd name="T0" fmla="*/ 0 w 8"/>
                <a:gd name="T1" fmla="*/ 5 h 38"/>
                <a:gd name="T2" fmla="*/ 0 w 8"/>
                <a:gd name="T3" fmla="*/ 33 h 38"/>
                <a:gd name="T4" fmla="*/ 8 w 8"/>
                <a:gd name="T5" fmla="*/ 33 h 38"/>
                <a:gd name="T6" fmla="*/ 8 w 8"/>
                <a:gd name="T7" fmla="*/ 5 h 38"/>
                <a:gd name="T8" fmla="*/ 0 w 8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8">
                  <a:moveTo>
                    <a:pt x="0" y="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8"/>
                    <a:pt x="8" y="38"/>
                    <a:pt x="8" y="3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稻壳儿春秋广告/盗版必究        原创来源：http://chn.docer.com/works?userid=199329941#!/work_time"/>
            <p:cNvSpPr/>
            <p:nvPr/>
          </p:nvSpPr>
          <p:spPr bwMode="auto">
            <a:xfrm>
              <a:off x="3626" y="3225"/>
              <a:ext cx="81" cy="41"/>
            </a:xfrm>
            <a:custGeom>
              <a:avLst/>
              <a:gdLst>
                <a:gd name="T0" fmla="*/ 25 w 34"/>
                <a:gd name="T1" fmla="*/ 3 h 17"/>
                <a:gd name="T2" fmla="*/ 5 w 34"/>
                <a:gd name="T3" fmla="*/ 9 h 17"/>
                <a:gd name="T4" fmla="*/ 5 w 34"/>
                <a:gd name="T5" fmla="*/ 17 h 17"/>
                <a:gd name="T6" fmla="*/ 29 w 34"/>
                <a:gd name="T7" fmla="*/ 10 h 17"/>
                <a:gd name="T8" fmla="*/ 25 w 3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25" y="3"/>
                  </a:moveTo>
                  <a:cubicBezTo>
                    <a:pt x="19" y="6"/>
                    <a:pt x="12" y="8"/>
                    <a:pt x="5" y="9"/>
                  </a:cubicBezTo>
                  <a:cubicBezTo>
                    <a:pt x="0" y="9"/>
                    <a:pt x="0" y="17"/>
                    <a:pt x="5" y="17"/>
                  </a:cubicBezTo>
                  <a:cubicBezTo>
                    <a:pt x="14" y="16"/>
                    <a:pt x="22" y="13"/>
                    <a:pt x="29" y="10"/>
                  </a:cubicBezTo>
                  <a:cubicBezTo>
                    <a:pt x="34" y="7"/>
                    <a:pt x="30" y="0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稻壳儿春秋广告/盗版必究        原创来源：http://chn.docer.com/works?userid=199329941#!/work_time"/>
            <p:cNvSpPr/>
            <p:nvPr/>
          </p:nvSpPr>
          <p:spPr bwMode="auto">
            <a:xfrm>
              <a:off x="3501" y="3225"/>
              <a:ext cx="61" cy="24"/>
            </a:xfrm>
            <a:custGeom>
              <a:avLst/>
              <a:gdLst>
                <a:gd name="T0" fmla="*/ 21 w 26"/>
                <a:gd name="T1" fmla="*/ 2 h 10"/>
                <a:gd name="T2" fmla="*/ 5 w 26"/>
                <a:gd name="T3" fmla="*/ 0 h 10"/>
                <a:gd name="T4" fmla="*/ 5 w 26"/>
                <a:gd name="T5" fmla="*/ 8 h 10"/>
                <a:gd name="T6" fmla="*/ 21 w 26"/>
                <a:gd name="T7" fmla="*/ 10 h 10"/>
                <a:gd name="T8" fmla="*/ 21 w 2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1" y="2"/>
                  </a:moveTo>
                  <a:cubicBezTo>
                    <a:pt x="16" y="1"/>
                    <a:pt x="11" y="1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11" y="9"/>
                    <a:pt x="16" y="9"/>
                    <a:pt x="21" y="10"/>
                  </a:cubicBezTo>
                  <a:cubicBezTo>
                    <a:pt x="26" y="10"/>
                    <a:pt x="26" y="2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稻壳儿春秋广告/盗版必究        原创来源：http://chn.docer.com/works?userid=199329941#!/work_time"/>
            <p:cNvSpPr/>
            <p:nvPr/>
          </p:nvSpPr>
          <p:spPr bwMode="auto">
            <a:xfrm>
              <a:off x="3351" y="3202"/>
              <a:ext cx="76" cy="26"/>
            </a:xfrm>
            <a:custGeom>
              <a:avLst/>
              <a:gdLst>
                <a:gd name="T0" fmla="*/ 27 w 32"/>
                <a:gd name="T1" fmla="*/ 1 h 11"/>
                <a:gd name="T2" fmla="*/ 6 w 32"/>
                <a:gd name="T3" fmla="*/ 2 h 11"/>
                <a:gd name="T4" fmla="*/ 6 w 32"/>
                <a:gd name="T5" fmla="*/ 10 h 11"/>
                <a:gd name="T6" fmla="*/ 27 w 32"/>
                <a:gd name="T7" fmla="*/ 9 h 11"/>
                <a:gd name="T8" fmla="*/ 27 w 3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27" y="1"/>
                  </a:moveTo>
                  <a:cubicBezTo>
                    <a:pt x="20" y="1"/>
                    <a:pt x="13" y="2"/>
                    <a:pt x="6" y="2"/>
                  </a:cubicBezTo>
                  <a:cubicBezTo>
                    <a:pt x="0" y="3"/>
                    <a:pt x="0" y="11"/>
                    <a:pt x="6" y="10"/>
                  </a:cubicBezTo>
                  <a:cubicBezTo>
                    <a:pt x="13" y="10"/>
                    <a:pt x="20" y="9"/>
                    <a:pt x="27" y="9"/>
                  </a:cubicBezTo>
                  <a:cubicBezTo>
                    <a:pt x="32" y="8"/>
                    <a:pt x="32" y="0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3225" y="3194"/>
              <a:ext cx="71" cy="19"/>
            </a:xfrm>
            <a:custGeom>
              <a:avLst/>
              <a:gdLst>
                <a:gd name="T0" fmla="*/ 25 w 30"/>
                <a:gd name="T1" fmla="*/ 0 h 8"/>
                <a:gd name="T2" fmla="*/ 5 w 30"/>
                <a:gd name="T3" fmla="*/ 0 h 8"/>
                <a:gd name="T4" fmla="*/ 5 w 30"/>
                <a:gd name="T5" fmla="*/ 8 h 8"/>
                <a:gd name="T6" fmla="*/ 25 w 30"/>
                <a:gd name="T7" fmla="*/ 8 h 8"/>
                <a:gd name="T8" fmla="*/ 25 w 3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稻壳儿春秋广告/盗版必究        原创来源：http://chn.docer.com/works?userid=199329941#!/work_time"/>
            <p:cNvSpPr/>
            <p:nvPr/>
          </p:nvSpPr>
          <p:spPr bwMode="auto">
            <a:xfrm>
              <a:off x="3073" y="3194"/>
              <a:ext cx="62" cy="19"/>
            </a:xfrm>
            <a:custGeom>
              <a:avLst/>
              <a:gdLst>
                <a:gd name="T0" fmla="*/ 21 w 26"/>
                <a:gd name="T1" fmla="*/ 0 h 8"/>
                <a:gd name="T2" fmla="*/ 5 w 26"/>
                <a:gd name="T3" fmla="*/ 0 h 8"/>
                <a:gd name="T4" fmla="*/ 5 w 26"/>
                <a:gd name="T5" fmla="*/ 8 h 8"/>
                <a:gd name="T6" fmla="*/ 21 w 26"/>
                <a:gd name="T7" fmla="*/ 8 h 8"/>
                <a:gd name="T8" fmla="*/ 21 w 2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6" y="8"/>
                    <a:pt x="2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稻壳儿春秋广告/盗版必究        原创来源：http://chn.docer.com/works?userid=199329941#!/work_time"/>
            <p:cNvSpPr/>
            <p:nvPr/>
          </p:nvSpPr>
          <p:spPr bwMode="auto">
            <a:xfrm>
              <a:off x="2910" y="3187"/>
              <a:ext cx="78" cy="26"/>
            </a:xfrm>
            <a:custGeom>
              <a:avLst/>
              <a:gdLst>
                <a:gd name="T0" fmla="*/ 28 w 33"/>
                <a:gd name="T1" fmla="*/ 1 h 11"/>
                <a:gd name="T2" fmla="*/ 5 w 33"/>
                <a:gd name="T3" fmla="*/ 3 h 11"/>
                <a:gd name="T4" fmla="*/ 5 w 33"/>
                <a:gd name="T5" fmla="*/ 11 h 11"/>
                <a:gd name="T6" fmla="*/ 28 w 33"/>
                <a:gd name="T7" fmla="*/ 9 h 11"/>
                <a:gd name="T8" fmla="*/ 28 w 3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28" y="1"/>
                  </a:moveTo>
                  <a:cubicBezTo>
                    <a:pt x="20" y="2"/>
                    <a:pt x="12" y="2"/>
                    <a:pt x="5" y="3"/>
                  </a:cubicBezTo>
                  <a:cubicBezTo>
                    <a:pt x="0" y="3"/>
                    <a:pt x="0" y="11"/>
                    <a:pt x="5" y="11"/>
                  </a:cubicBezTo>
                  <a:cubicBezTo>
                    <a:pt x="12" y="10"/>
                    <a:pt x="20" y="10"/>
                    <a:pt x="28" y="9"/>
                  </a:cubicBezTo>
                  <a:cubicBezTo>
                    <a:pt x="33" y="8"/>
                    <a:pt x="33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稻壳儿春秋广告/盗版必究        原创来源：http://chn.docer.com/works?userid=199329941#!/work_time"/>
            <p:cNvSpPr/>
            <p:nvPr/>
          </p:nvSpPr>
          <p:spPr bwMode="auto">
            <a:xfrm>
              <a:off x="2748" y="3202"/>
              <a:ext cx="88" cy="19"/>
            </a:xfrm>
            <a:custGeom>
              <a:avLst/>
              <a:gdLst>
                <a:gd name="T0" fmla="*/ 32 w 37"/>
                <a:gd name="T1" fmla="*/ 0 h 8"/>
                <a:gd name="T2" fmla="*/ 5 w 37"/>
                <a:gd name="T3" fmla="*/ 0 h 8"/>
                <a:gd name="T4" fmla="*/ 5 w 37"/>
                <a:gd name="T5" fmla="*/ 8 h 8"/>
                <a:gd name="T6" fmla="*/ 32 w 37"/>
                <a:gd name="T7" fmla="*/ 8 h 8"/>
                <a:gd name="T8" fmla="*/ 32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7" y="8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稻壳儿春秋广告/盗版必究        原创来源：http://chn.docer.com/works?userid=199329941#!/work_time"/>
            <p:cNvSpPr/>
            <p:nvPr/>
          </p:nvSpPr>
          <p:spPr bwMode="auto">
            <a:xfrm>
              <a:off x="2577" y="3202"/>
              <a:ext cx="71" cy="19"/>
            </a:xfrm>
            <a:custGeom>
              <a:avLst/>
              <a:gdLst>
                <a:gd name="T0" fmla="*/ 25 w 30"/>
                <a:gd name="T1" fmla="*/ 0 h 8"/>
                <a:gd name="T2" fmla="*/ 5 w 30"/>
                <a:gd name="T3" fmla="*/ 0 h 8"/>
                <a:gd name="T4" fmla="*/ 5 w 30"/>
                <a:gd name="T5" fmla="*/ 8 h 8"/>
                <a:gd name="T6" fmla="*/ 25 w 30"/>
                <a:gd name="T7" fmla="*/ 8 h 8"/>
                <a:gd name="T8" fmla="*/ 25 w 3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稻壳儿春秋广告/盗版必究        原创来源：http://chn.docer.com/works?userid=199329941#!/work_time"/>
            <p:cNvSpPr/>
            <p:nvPr/>
          </p:nvSpPr>
          <p:spPr bwMode="auto">
            <a:xfrm>
              <a:off x="2411" y="3204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6 w 37"/>
                <a:gd name="T3" fmla="*/ 0 h 10"/>
                <a:gd name="T4" fmla="*/ 6 w 37"/>
                <a:gd name="T5" fmla="*/ 8 h 10"/>
                <a:gd name="T6" fmla="*/ 30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1"/>
                    <a:pt x="14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14" y="8"/>
                    <a:pt x="22" y="8"/>
                    <a:pt x="30" y="10"/>
                  </a:cubicBezTo>
                  <a:cubicBezTo>
                    <a:pt x="35" y="10"/>
                    <a:pt x="37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稻壳儿春秋广告/盗版必究        原创来源：http://chn.docer.com/works?userid=199329941#!/work_time"/>
            <p:cNvSpPr/>
            <p:nvPr/>
          </p:nvSpPr>
          <p:spPr bwMode="auto">
            <a:xfrm>
              <a:off x="2311" y="3190"/>
              <a:ext cx="72" cy="38"/>
            </a:xfrm>
            <a:custGeom>
              <a:avLst/>
              <a:gdLst>
                <a:gd name="T0" fmla="*/ 22 w 30"/>
                <a:gd name="T1" fmla="*/ 3 h 16"/>
                <a:gd name="T2" fmla="*/ 5 w 30"/>
                <a:gd name="T3" fmla="*/ 7 h 16"/>
                <a:gd name="T4" fmla="*/ 5 w 30"/>
                <a:gd name="T5" fmla="*/ 15 h 16"/>
                <a:gd name="T6" fmla="*/ 26 w 30"/>
                <a:gd name="T7" fmla="*/ 10 h 16"/>
                <a:gd name="T8" fmla="*/ 22 w 30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2" y="3"/>
                  </a:moveTo>
                  <a:cubicBezTo>
                    <a:pt x="16" y="6"/>
                    <a:pt x="11" y="8"/>
                    <a:pt x="5" y="7"/>
                  </a:cubicBezTo>
                  <a:cubicBezTo>
                    <a:pt x="0" y="7"/>
                    <a:pt x="0" y="15"/>
                    <a:pt x="5" y="15"/>
                  </a:cubicBezTo>
                  <a:cubicBezTo>
                    <a:pt x="12" y="16"/>
                    <a:pt x="19" y="14"/>
                    <a:pt x="26" y="10"/>
                  </a:cubicBezTo>
                  <a:cubicBezTo>
                    <a:pt x="30" y="7"/>
                    <a:pt x="26" y="0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稻壳儿春秋广告/盗版必究        原创来源：http://chn.docer.com/works?userid=199329941#!/work_time"/>
            <p:cNvSpPr/>
            <p:nvPr/>
          </p:nvSpPr>
          <p:spPr bwMode="auto">
            <a:xfrm>
              <a:off x="2159" y="3221"/>
              <a:ext cx="55" cy="19"/>
            </a:xfrm>
            <a:custGeom>
              <a:avLst/>
              <a:gdLst>
                <a:gd name="T0" fmla="*/ 18 w 23"/>
                <a:gd name="T1" fmla="*/ 0 h 8"/>
                <a:gd name="T2" fmla="*/ 5 w 23"/>
                <a:gd name="T3" fmla="*/ 0 h 8"/>
                <a:gd name="T4" fmla="*/ 5 w 23"/>
                <a:gd name="T5" fmla="*/ 8 h 8"/>
                <a:gd name="T6" fmla="*/ 18 w 23"/>
                <a:gd name="T7" fmla="*/ 8 h 8"/>
                <a:gd name="T8" fmla="*/ 18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8"/>
                    <a:pt x="23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稻壳儿春秋广告/盗版必究        原创来源：http://chn.docer.com/works?userid=199329941#!/work_time"/>
            <p:cNvSpPr/>
            <p:nvPr/>
          </p:nvSpPr>
          <p:spPr bwMode="auto">
            <a:xfrm>
              <a:off x="2034" y="3213"/>
              <a:ext cx="73" cy="31"/>
            </a:xfrm>
            <a:custGeom>
              <a:avLst/>
              <a:gdLst>
                <a:gd name="T0" fmla="*/ 26 w 31"/>
                <a:gd name="T1" fmla="*/ 0 h 13"/>
                <a:gd name="T2" fmla="*/ 5 w 31"/>
                <a:gd name="T3" fmla="*/ 4 h 13"/>
                <a:gd name="T4" fmla="*/ 7 w 31"/>
                <a:gd name="T5" fmla="*/ 11 h 13"/>
                <a:gd name="T6" fmla="*/ 26 w 31"/>
                <a:gd name="T7" fmla="*/ 8 h 13"/>
                <a:gd name="T8" fmla="*/ 26 w 3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6" y="0"/>
                  </a:moveTo>
                  <a:cubicBezTo>
                    <a:pt x="19" y="0"/>
                    <a:pt x="11" y="1"/>
                    <a:pt x="5" y="4"/>
                  </a:cubicBezTo>
                  <a:cubicBezTo>
                    <a:pt x="0" y="6"/>
                    <a:pt x="2" y="13"/>
                    <a:pt x="7" y="11"/>
                  </a:cubicBezTo>
                  <a:cubicBezTo>
                    <a:pt x="13" y="9"/>
                    <a:pt x="19" y="8"/>
                    <a:pt x="26" y="8"/>
                  </a:cubicBezTo>
                  <a:cubicBezTo>
                    <a:pt x="31" y="8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稻壳儿春秋广告/盗版必究        原创来源：http://chn.docer.com/works?userid=199329941#!/work_time"/>
            <p:cNvSpPr/>
            <p:nvPr/>
          </p:nvSpPr>
          <p:spPr bwMode="auto">
            <a:xfrm>
              <a:off x="1917" y="3221"/>
              <a:ext cx="64" cy="19"/>
            </a:xfrm>
            <a:custGeom>
              <a:avLst/>
              <a:gdLst>
                <a:gd name="T0" fmla="*/ 22 w 27"/>
                <a:gd name="T1" fmla="*/ 0 h 8"/>
                <a:gd name="T2" fmla="*/ 6 w 27"/>
                <a:gd name="T3" fmla="*/ 0 h 8"/>
                <a:gd name="T4" fmla="*/ 6 w 27"/>
                <a:gd name="T5" fmla="*/ 8 h 8"/>
                <a:gd name="T6" fmla="*/ 22 w 27"/>
                <a:gd name="T7" fmla="*/ 8 h 8"/>
                <a:gd name="T8" fmla="*/ 22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8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稻壳儿春秋广告/盗版必究        原创来源：http://chn.docer.com/works?userid=199329941#!/work_time"/>
            <p:cNvSpPr/>
            <p:nvPr/>
          </p:nvSpPr>
          <p:spPr bwMode="auto">
            <a:xfrm>
              <a:off x="1770" y="3221"/>
              <a:ext cx="88" cy="19"/>
            </a:xfrm>
            <a:custGeom>
              <a:avLst/>
              <a:gdLst>
                <a:gd name="T0" fmla="*/ 32 w 37"/>
                <a:gd name="T1" fmla="*/ 0 h 8"/>
                <a:gd name="T2" fmla="*/ 5 w 37"/>
                <a:gd name="T3" fmla="*/ 0 h 8"/>
                <a:gd name="T4" fmla="*/ 5 w 37"/>
                <a:gd name="T5" fmla="*/ 8 h 8"/>
                <a:gd name="T6" fmla="*/ 32 w 37"/>
                <a:gd name="T7" fmla="*/ 8 h 8"/>
                <a:gd name="T8" fmla="*/ 32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7" y="8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稻壳儿春秋广告/盗版必究        原创来源：http://chn.docer.com/works?userid=199329941#!/work_time"/>
            <p:cNvSpPr/>
            <p:nvPr/>
          </p:nvSpPr>
          <p:spPr bwMode="auto">
            <a:xfrm>
              <a:off x="1644" y="3178"/>
              <a:ext cx="71" cy="35"/>
            </a:xfrm>
            <a:custGeom>
              <a:avLst/>
              <a:gdLst>
                <a:gd name="T0" fmla="*/ 25 w 30"/>
                <a:gd name="T1" fmla="*/ 7 h 15"/>
                <a:gd name="T2" fmla="*/ 8 w 30"/>
                <a:gd name="T3" fmla="*/ 2 h 15"/>
                <a:gd name="T4" fmla="*/ 4 w 30"/>
                <a:gd name="T5" fmla="*/ 9 h 15"/>
                <a:gd name="T6" fmla="*/ 25 w 30"/>
                <a:gd name="T7" fmla="*/ 15 h 15"/>
                <a:gd name="T8" fmla="*/ 25 w 3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5" y="7"/>
                  </a:moveTo>
                  <a:cubicBezTo>
                    <a:pt x="18" y="7"/>
                    <a:pt x="13" y="6"/>
                    <a:pt x="8" y="2"/>
                  </a:cubicBezTo>
                  <a:cubicBezTo>
                    <a:pt x="4" y="0"/>
                    <a:pt x="0" y="6"/>
                    <a:pt x="4" y="9"/>
                  </a:cubicBezTo>
                  <a:cubicBezTo>
                    <a:pt x="10" y="13"/>
                    <a:pt x="17" y="15"/>
                    <a:pt x="25" y="15"/>
                  </a:cubicBezTo>
                  <a:cubicBezTo>
                    <a:pt x="30" y="15"/>
                    <a:pt x="30" y="7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稻壳儿春秋广告/盗版必究        原创来源：http://chn.docer.com/works?userid=199329941#!/work_time"/>
            <p:cNvSpPr/>
            <p:nvPr/>
          </p:nvSpPr>
          <p:spPr bwMode="auto">
            <a:xfrm>
              <a:off x="1587" y="3085"/>
              <a:ext cx="50" cy="76"/>
            </a:xfrm>
            <a:custGeom>
              <a:avLst/>
              <a:gdLst>
                <a:gd name="T0" fmla="*/ 19 w 21"/>
                <a:gd name="T1" fmla="*/ 24 h 32"/>
                <a:gd name="T2" fmla="*/ 10 w 21"/>
                <a:gd name="T3" fmla="*/ 5 h 32"/>
                <a:gd name="T4" fmla="*/ 2 w 21"/>
                <a:gd name="T5" fmla="*/ 7 h 32"/>
                <a:gd name="T6" fmla="*/ 12 w 21"/>
                <a:gd name="T7" fmla="*/ 28 h 32"/>
                <a:gd name="T8" fmla="*/ 19 w 21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cubicBezTo>
                    <a:pt x="15" y="18"/>
                    <a:pt x="12" y="12"/>
                    <a:pt x="10" y="5"/>
                  </a:cubicBezTo>
                  <a:cubicBezTo>
                    <a:pt x="8" y="0"/>
                    <a:pt x="0" y="2"/>
                    <a:pt x="2" y="7"/>
                  </a:cubicBezTo>
                  <a:cubicBezTo>
                    <a:pt x="5" y="14"/>
                    <a:pt x="8" y="21"/>
                    <a:pt x="12" y="28"/>
                  </a:cubicBezTo>
                  <a:cubicBezTo>
                    <a:pt x="14" y="32"/>
                    <a:pt x="21" y="28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稻壳儿春秋广告/盗版必究        原创来源：http://chn.docer.com/works?userid=199329941#!/work_time"/>
            <p:cNvSpPr/>
            <p:nvPr/>
          </p:nvSpPr>
          <p:spPr bwMode="auto">
            <a:xfrm>
              <a:off x="1578" y="2971"/>
              <a:ext cx="40" cy="76"/>
            </a:xfrm>
            <a:custGeom>
              <a:avLst/>
              <a:gdLst>
                <a:gd name="T0" fmla="*/ 15 w 17"/>
                <a:gd name="T1" fmla="*/ 25 h 32"/>
                <a:gd name="T2" fmla="*/ 9 w 17"/>
                <a:gd name="T3" fmla="*/ 5 h 32"/>
                <a:gd name="T4" fmla="*/ 2 w 17"/>
                <a:gd name="T5" fmla="*/ 7 h 32"/>
                <a:gd name="T6" fmla="*/ 8 w 17"/>
                <a:gd name="T7" fmla="*/ 27 h 32"/>
                <a:gd name="T8" fmla="*/ 15 w 17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5" y="25"/>
                  </a:moveTo>
                  <a:cubicBezTo>
                    <a:pt x="13" y="18"/>
                    <a:pt x="11" y="12"/>
                    <a:pt x="9" y="5"/>
                  </a:cubicBezTo>
                  <a:cubicBezTo>
                    <a:pt x="8" y="0"/>
                    <a:pt x="0" y="2"/>
                    <a:pt x="2" y="7"/>
                  </a:cubicBezTo>
                  <a:cubicBezTo>
                    <a:pt x="4" y="14"/>
                    <a:pt x="6" y="20"/>
                    <a:pt x="8" y="27"/>
                  </a:cubicBezTo>
                  <a:cubicBezTo>
                    <a:pt x="9" y="32"/>
                    <a:pt x="17" y="30"/>
                    <a:pt x="1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稻壳儿春秋广告/盗版必究        原创来源：http://chn.docer.com/works?userid=199329941#!/work_time"/>
            <p:cNvSpPr/>
            <p:nvPr/>
          </p:nvSpPr>
          <p:spPr bwMode="auto">
            <a:xfrm>
              <a:off x="1547" y="2204"/>
              <a:ext cx="19" cy="69"/>
            </a:xfrm>
            <a:custGeom>
              <a:avLst/>
              <a:gdLst>
                <a:gd name="T0" fmla="*/ 0 w 8"/>
                <a:gd name="T1" fmla="*/ 5 h 29"/>
                <a:gd name="T2" fmla="*/ 0 w 8"/>
                <a:gd name="T3" fmla="*/ 24 h 29"/>
                <a:gd name="T4" fmla="*/ 8 w 8"/>
                <a:gd name="T5" fmla="*/ 24 h 29"/>
                <a:gd name="T6" fmla="*/ 8 w 8"/>
                <a:gd name="T7" fmla="*/ 5 h 29"/>
                <a:gd name="T8" fmla="*/ 0 w 8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0" y="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8" y="29"/>
                    <a:pt x="8" y="2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稻壳儿春秋广告/盗版必究        原创来源：http://chn.docer.com/works?userid=199329941#!/work_time"/>
            <p:cNvSpPr/>
            <p:nvPr/>
          </p:nvSpPr>
          <p:spPr bwMode="auto">
            <a:xfrm>
              <a:off x="1547" y="2064"/>
              <a:ext cx="19" cy="88"/>
            </a:xfrm>
            <a:custGeom>
              <a:avLst/>
              <a:gdLst>
                <a:gd name="T0" fmla="*/ 0 w 8"/>
                <a:gd name="T1" fmla="*/ 5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5 h 37"/>
                <a:gd name="T8" fmla="*/ 0 w 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稻壳儿春秋广告/盗版必究        原创来源：http://chn.docer.com/works?userid=199329941#!/work_time"/>
            <p:cNvSpPr/>
            <p:nvPr/>
          </p:nvSpPr>
          <p:spPr bwMode="auto">
            <a:xfrm>
              <a:off x="1547" y="1931"/>
              <a:ext cx="19" cy="87"/>
            </a:xfrm>
            <a:custGeom>
              <a:avLst/>
              <a:gdLst>
                <a:gd name="T0" fmla="*/ 0 w 8"/>
                <a:gd name="T1" fmla="*/ 5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5 h 37"/>
                <a:gd name="T8" fmla="*/ 0 w 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稻壳儿春秋广告/盗版必究        原创来源：http://chn.docer.com/works?userid=199329941#!/work_time"/>
            <p:cNvSpPr/>
            <p:nvPr/>
          </p:nvSpPr>
          <p:spPr bwMode="auto">
            <a:xfrm>
              <a:off x="1535" y="1798"/>
              <a:ext cx="31" cy="76"/>
            </a:xfrm>
            <a:custGeom>
              <a:avLst/>
              <a:gdLst>
                <a:gd name="T0" fmla="*/ 9 w 13"/>
                <a:gd name="T1" fmla="*/ 5 h 32"/>
                <a:gd name="T2" fmla="*/ 2 w 13"/>
                <a:gd name="T3" fmla="*/ 9 h 32"/>
                <a:gd name="T4" fmla="*/ 4 w 13"/>
                <a:gd name="T5" fmla="*/ 24 h 32"/>
                <a:gd name="T6" fmla="*/ 12 w 13"/>
                <a:gd name="T7" fmla="*/ 26 h 32"/>
                <a:gd name="T8" fmla="*/ 9 w 13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9" y="5"/>
                  </a:moveTo>
                  <a:cubicBezTo>
                    <a:pt x="7" y="0"/>
                    <a:pt x="0" y="4"/>
                    <a:pt x="2" y="9"/>
                  </a:cubicBezTo>
                  <a:cubicBezTo>
                    <a:pt x="4" y="14"/>
                    <a:pt x="5" y="19"/>
                    <a:pt x="4" y="24"/>
                  </a:cubicBezTo>
                  <a:cubicBezTo>
                    <a:pt x="3" y="29"/>
                    <a:pt x="11" y="32"/>
                    <a:pt x="12" y="26"/>
                  </a:cubicBezTo>
                  <a:cubicBezTo>
                    <a:pt x="13" y="19"/>
                    <a:pt x="12" y="12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稻壳儿春秋广告/盗版必究        原创来源：http://chn.docer.com/works?userid=199329941#!/work_time"/>
            <p:cNvSpPr/>
            <p:nvPr/>
          </p:nvSpPr>
          <p:spPr bwMode="auto">
            <a:xfrm>
              <a:off x="1540" y="1717"/>
              <a:ext cx="26" cy="45"/>
            </a:xfrm>
            <a:custGeom>
              <a:avLst/>
              <a:gdLst>
                <a:gd name="T0" fmla="*/ 10 w 11"/>
                <a:gd name="T1" fmla="*/ 4 h 19"/>
                <a:gd name="T2" fmla="*/ 5 w 11"/>
                <a:gd name="T3" fmla="*/ 1 h 19"/>
                <a:gd name="T4" fmla="*/ 2 w 11"/>
                <a:gd name="T5" fmla="*/ 6 h 19"/>
                <a:gd name="T6" fmla="*/ 1 w 11"/>
                <a:gd name="T7" fmla="*/ 12 h 19"/>
                <a:gd name="T8" fmla="*/ 3 w 11"/>
                <a:gd name="T9" fmla="*/ 18 h 19"/>
                <a:gd name="T10" fmla="*/ 8 w 11"/>
                <a:gd name="T11" fmla="*/ 16 h 19"/>
                <a:gd name="T12" fmla="*/ 10 w 11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4"/>
                  </a:moveTo>
                  <a:cubicBezTo>
                    <a:pt x="9" y="2"/>
                    <a:pt x="7" y="0"/>
                    <a:pt x="5" y="1"/>
                  </a:cubicBezTo>
                  <a:cubicBezTo>
                    <a:pt x="3" y="2"/>
                    <a:pt x="2" y="4"/>
                    <a:pt x="2" y="6"/>
                  </a:cubicBezTo>
                  <a:cubicBezTo>
                    <a:pt x="2" y="8"/>
                    <a:pt x="2" y="10"/>
                    <a:pt x="1" y="12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4" y="19"/>
                    <a:pt x="7" y="18"/>
                    <a:pt x="8" y="16"/>
                  </a:cubicBezTo>
                  <a:cubicBezTo>
                    <a:pt x="10" y="12"/>
                    <a:pt x="11" y="8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21" y="1113"/>
              <a:ext cx="118" cy="143"/>
            </a:xfrm>
            <a:custGeom>
              <a:avLst/>
              <a:gdLst>
                <a:gd name="T0" fmla="*/ 48 w 50"/>
                <a:gd name="T1" fmla="*/ 24 h 60"/>
                <a:gd name="T2" fmla="*/ 22 w 50"/>
                <a:gd name="T3" fmla="*/ 7 h 60"/>
                <a:gd name="T4" fmla="*/ 0 w 50"/>
                <a:gd name="T5" fmla="*/ 41 h 60"/>
                <a:gd name="T6" fmla="*/ 3 w 50"/>
                <a:gd name="T7" fmla="*/ 45 h 60"/>
                <a:gd name="T8" fmla="*/ 30 w 50"/>
                <a:gd name="T9" fmla="*/ 58 h 60"/>
                <a:gd name="T10" fmla="*/ 48 w 50"/>
                <a:gd name="T11" fmla="*/ 24 h 60"/>
                <a:gd name="T12" fmla="*/ 30 w 50"/>
                <a:gd name="T13" fmla="*/ 50 h 60"/>
                <a:gd name="T14" fmla="*/ 10 w 50"/>
                <a:gd name="T15" fmla="*/ 41 h 60"/>
                <a:gd name="T16" fmla="*/ 8 w 50"/>
                <a:gd name="T17" fmla="*/ 39 h 60"/>
                <a:gd name="T18" fmla="*/ 17 w 50"/>
                <a:gd name="T19" fmla="*/ 20 h 60"/>
                <a:gd name="T20" fmla="*/ 24 w 50"/>
                <a:gd name="T21" fmla="*/ 14 h 60"/>
                <a:gd name="T22" fmla="*/ 40 w 50"/>
                <a:gd name="T23" fmla="*/ 26 h 60"/>
                <a:gd name="T24" fmla="*/ 30 w 50"/>
                <a:gd name="T2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0">
                  <a:moveTo>
                    <a:pt x="48" y="24"/>
                  </a:moveTo>
                  <a:cubicBezTo>
                    <a:pt x="45" y="13"/>
                    <a:pt x="34" y="0"/>
                    <a:pt x="22" y="7"/>
                  </a:cubicBezTo>
                  <a:cubicBezTo>
                    <a:pt x="9" y="13"/>
                    <a:pt x="1" y="28"/>
                    <a:pt x="0" y="41"/>
                  </a:cubicBezTo>
                  <a:cubicBezTo>
                    <a:pt x="0" y="44"/>
                    <a:pt x="1" y="45"/>
                    <a:pt x="3" y="45"/>
                  </a:cubicBezTo>
                  <a:cubicBezTo>
                    <a:pt x="8" y="55"/>
                    <a:pt x="19" y="60"/>
                    <a:pt x="30" y="58"/>
                  </a:cubicBezTo>
                  <a:cubicBezTo>
                    <a:pt x="44" y="56"/>
                    <a:pt x="50" y="37"/>
                    <a:pt x="48" y="24"/>
                  </a:cubicBezTo>
                  <a:close/>
                  <a:moveTo>
                    <a:pt x="30" y="50"/>
                  </a:moveTo>
                  <a:cubicBezTo>
                    <a:pt x="23" y="53"/>
                    <a:pt x="12" y="48"/>
                    <a:pt x="10" y="41"/>
                  </a:cubicBezTo>
                  <a:cubicBezTo>
                    <a:pt x="10" y="41"/>
                    <a:pt x="9" y="40"/>
                    <a:pt x="8" y="39"/>
                  </a:cubicBezTo>
                  <a:cubicBezTo>
                    <a:pt x="9" y="32"/>
                    <a:pt x="12" y="26"/>
                    <a:pt x="17" y="20"/>
                  </a:cubicBezTo>
                  <a:cubicBezTo>
                    <a:pt x="19" y="18"/>
                    <a:pt x="22" y="15"/>
                    <a:pt x="24" y="14"/>
                  </a:cubicBezTo>
                  <a:cubicBezTo>
                    <a:pt x="33" y="11"/>
                    <a:pt x="38" y="19"/>
                    <a:pt x="40" y="26"/>
                  </a:cubicBezTo>
                  <a:cubicBezTo>
                    <a:pt x="41" y="33"/>
                    <a:pt x="38" y="47"/>
                    <a:pt x="3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4" y="1308"/>
              <a:ext cx="126" cy="121"/>
            </a:xfrm>
            <a:custGeom>
              <a:avLst/>
              <a:gdLst>
                <a:gd name="T0" fmla="*/ 46 w 53"/>
                <a:gd name="T1" fmla="*/ 11 h 51"/>
                <a:gd name="T2" fmla="*/ 31 w 53"/>
                <a:gd name="T3" fmla="*/ 4 h 51"/>
                <a:gd name="T4" fmla="*/ 15 w 53"/>
                <a:gd name="T5" fmla="*/ 2 h 51"/>
                <a:gd name="T6" fmla="*/ 5 w 53"/>
                <a:gd name="T7" fmla="*/ 15 h 51"/>
                <a:gd name="T8" fmla="*/ 0 w 53"/>
                <a:gd name="T9" fmla="*/ 35 h 51"/>
                <a:gd name="T10" fmla="*/ 4 w 53"/>
                <a:gd name="T11" fmla="*/ 39 h 51"/>
                <a:gd name="T12" fmla="*/ 5 w 53"/>
                <a:gd name="T13" fmla="*/ 41 h 51"/>
                <a:gd name="T14" fmla="*/ 36 w 53"/>
                <a:gd name="T15" fmla="*/ 41 h 51"/>
                <a:gd name="T16" fmla="*/ 46 w 53"/>
                <a:gd name="T17" fmla="*/ 11 h 51"/>
                <a:gd name="T18" fmla="*/ 31 w 53"/>
                <a:gd name="T19" fmla="*/ 35 h 51"/>
                <a:gd name="T20" fmla="*/ 9 w 53"/>
                <a:gd name="T21" fmla="*/ 34 h 51"/>
                <a:gd name="T22" fmla="*/ 8 w 53"/>
                <a:gd name="T23" fmla="*/ 33 h 51"/>
                <a:gd name="T24" fmla="*/ 16 w 53"/>
                <a:gd name="T25" fmla="*/ 12 h 51"/>
                <a:gd name="T26" fmla="*/ 27 w 53"/>
                <a:gd name="T27" fmla="*/ 11 h 51"/>
                <a:gd name="T28" fmla="*/ 38 w 53"/>
                <a:gd name="T29" fmla="*/ 15 h 51"/>
                <a:gd name="T30" fmla="*/ 31 w 53"/>
                <a:gd name="T3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1">
                  <a:moveTo>
                    <a:pt x="46" y="11"/>
                  </a:moveTo>
                  <a:cubicBezTo>
                    <a:pt x="42" y="7"/>
                    <a:pt x="36" y="5"/>
                    <a:pt x="31" y="4"/>
                  </a:cubicBezTo>
                  <a:cubicBezTo>
                    <a:pt x="26" y="2"/>
                    <a:pt x="20" y="0"/>
                    <a:pt x="15" y="2"/>
                  </a:cubicBezTo>
                  <a:cubicBezTo>
                    <a:pt x="10" y="5"/>
                    <a:pt x="7" y="11"/>
                    <a:pt x="5" y="15"/>
                  </a:cubicBezTo>
                  <a:cubicBezTo>
                    <a:pt x="2" y="22"/>
                    <a:pt x="0" y="28"/>
                    <a:pt x="0" y="35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4" y="40"/>
                    <a:pt x="5" y="40"/>
                    <a:pt x="5" y="41"/>
                  </a:cubicBezTo>
                  <a:cubicBezTo>
                    <a:pt x="17" y="46"/>
                    <a:pt x="27" y="51"/>
                    <a:pt x="36" y="41"/>
                  </a:cubicBezTo>
                  <a:cubicBezTo>
                    <a:pt x="42" y="34"/>
                    <a:pt x="53" y="19"/>
                    <a:pt x="46" y="11"/>
                  </a:cubicBezTo>
                  <a:close/>
                  <a:moveTo>
                    <a:pt x="31" y="35"/>
                  </a:moveTo>
                  <a:cubicBezTo>
                    <a:pt x="24" y="42"/>
                    <a:pt x="17" y="37"/>
                    <a:pt x="9" y="34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8" y="26"/>
                    <a:pt x="11" y="18"/>
                    <a:pt x="16" y="12"/>
                  </a:cubicBezTo>
                  <a:cubicBezTo>
                    <a:pt x="20" y="8"/>
                    <a:pt x="22" y="9"/>
                    <a:pt x="27" y="11"/>
                  </a:cubicBezTo>
                  <a:cubicBezTo>
                    <a:pt x="30" y="12"/>
                    <a:pt x="36" y="13"/>
                    <a:pt x="38" y="15"/>
                  </a:cubicBezTo>
                  <a:cubicBezTo>
                    <a:pt x="42" y="20"/>
                    <a:pt x="34" y="31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047" y="1455"/>
              <a:ext cx="114" cy="133"/>
            </a:xfrm>
            <a:custGeom>
              <a:avLst/>
              <a:gdLst>
                <a:gd name="T0" fmla="*/ 38 w 48"/>
                <a:gd name="T1" fmla="*/ 18 h 56"/>
                <a:gd name="T2" fmla="*/ 14 w 48"/>
                <a:gd name="T3" fmla="*/ 5 h 56"/>
                <a:gd name="T4" fmla="*/ 0 w 48"/>
                <a:gd name="T5" fmla="*/ 36 h 56"/>
                <a:gd name="T6" fmla="*/ 5 w 48"/>
                <a:gd name="T7" fmla="*/ 40 h 56"/>
                <a:gd name="T8" fmla="*/ 38 w 48"/>
                <a:gd name="T9" fmla="*/ 18 h 56"/>
                <a:gd name="T10" fmla="*/ 10 w 48"/>
                <a:gd name="T11" fmla="*/ 33 h 56"/>
                <a:gd name="T12" fmla="*/ 8 w 48"/>
                <a:gd name="T13" fmla="*/ 32 h 56"/>
                <a:gd name="T14" fmla="*/ 13 w 48"/>
                <a:gd name="T15" fmla="*/ 18 h 56"/>
                <a:gd name="T16" fmla="*/ 22 w 48"/>
                <a:gd name="T17" fmla="*/ 13 h 56"/>
                <a:gd name="T18" fmla="*/ 29 w 48"/>
                <a:gd name="T19" fmla="*/ 19 h 56"/>
                <a:gd name="T20" fmla="*/ 10 w 48"/>
                <a:gd name="T2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38" y="18"/>
                  </a:moveTo>
                  <a:cubicBezTo>
                    <a:pt x="34" y="10"/>
                    <a:pt x="23" y="0"/>
                    <a:pt x="14" y="5"/>
                  </a:cubicBezTo>
                  <a:cubicBezTo>
                    <a:pt x="4" y="11"/>
                    <a:pt x="0" y="26"/>
                    <a:pt x="0" y="36"/>
                  </a:cubicBezTo>
                  <a:cubicBezTo>
                    <a:pt x="1" y="39"/>
                    <a:pt x="3" y="40"/>
                    <a:pt x="5" y="40"/>
                  </a:cubicBezTo>
                  <a:cubicBezTo>
                    <a:pt x="20" y="56"/>
                    <a:pt x="48" y="38"/>
                    <a:pt x="38" y="18"/>
                  </a:cubicBezTo>
                  <a:close/>
                  <a:moveTo>
                    <a:pt x="10" y="33"/>
                  </a:moveTo>
                  <a:cubicBezTo>
                    <a:pt x="9" y="33"/>
                    <a:pt x="9" y="32"/>
                    <a:pt x="8" y="32"/>
                  </a:cubicBezTo>
                  <a:cubicBezTo>
                    <a:pt x="9" y="27"/>
                    <a:pt x="10" y="23"/>
                    <a:pt x="13" y="18"/>
                  </a:cubicBezTo>
                  <a:cubicBezTo>
                    <a:pt x="15" y="15"/>
                    <a:pt x="17" y="11"/>
                    <a:pt x="22" y="13"/>
                  </a:cubicBezTo>
                  <a:cubicBezTo>
                    <a:pt x="25" y="14"/>
                    <a:pt x="27" y="17"/>
                    <a:pt x="29" y="19"/>
                  </a:cubicBezTo>
                  <a:cubicBezTo>
                    <a:pt x="39" y="32"/>
                    <a:pt x="20" y="46"/>
                    <a:pt x="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49" y="2085"/>
              <a:ext cx="316" cy="397"/>
            </a:xfrm>
            <a:custGeom>
              <a:avLst/>
              <a:gdLst>
                <a:gd name="T0" fmla="*/ 120 w 133"/>
                <a:gd name="T1" fmla="*/ 56 h 167"/>
                <a:gd name="T2" fmla="*/ 12 w 133"/>
                <a:gd name="T3" fmla="*/ 0 h 167"/>
                <a:gd name="T4" fmla="*/ 7 w 133"/>
                <a:gd name="T5" fmla="*/ 5 h 167"/>
                <a:gd name="T6" fmla="*/ 7 w 133"/>
                <a:gd name="T7" fmla="*/ 5 h 167"/>
                <a:gd name="T8" fmla="*/ 4 w 133"/>
                <a:gd name="T9" fmla="*/ 90 h 167"/>
                <a:gd name="T10" fmla="*/ 2 w 133"/>
                <a:gd name="T11" fmla="*/ 132 h 167"/>
                <a:gd name="T12" fmla="*/ 4 w 133"/>
                <a:gd name="T13" fmla="*/ 153 h 167"/>
                <a:gd name="T14" fmla="*/ 49 w 133"/>
                <a:gd name="T15" fmla="*/ 162 h 167"/>
                <a:gd name="T16" fmla="*/ 87 w 133"/>
                <a:gd name="T17" fmla="*/ 158 h 167"/>
                <a:gd name="T18" fmla="*/ 123 w 133"/>
                <a:gd name="T19" fmla="*/ 151 h 167"/>
                <a:gd name="T20" fmla="*/ 131 w 133"/>
                <a:gd name="T21" fmla="*/ 114 h 167"/>
                <a:gd name="T22" fmla="*/ 120 w 133"/>
                <a:gd name="T23" fmla="*/ 56 h 167"/>
                <a:gd name="T24" fmla="*/ 122 w 133"/>
                <a:gd name="T25" fmla="*/ 127 h 167"/>
                <a:gd name="T26" fmla="*/ 101 w 133"/>
                <a:gd name="T27" fmla="*/ 148 h 167"/>
                <a:gd name="T28" fmla="*/ 41 w 133"/>
                <a:gd name="T29" fmla="*/ 154 h 167"/>
                <a:gd name="T30" fmla="*/ 10 w 133"/>
                <a:gd name="T31" fmla="*/ 144 h 167"/>
                <a:gd name="T32" fmla="*/ 11 w 133"/>
                <a:gd name="T33" fmla="*/ 121 h 167"/>
                <a:gd name="T34" fmla="*/ 15 w 133"/>
                <a:gd name="T35" fmla="*/ 9 h 167"/>
                <a:gd name="T36" fmla="*/ 110 w 133"/>
                <a:gd name="T37" fmla="*/ 55 h 167"/>
                <a:gd name="T38" fmla="*/ 123 w 133"/>
                <a:gd name="T39" fmla="*/ 107 h 167"/>
                <a:gd name="T40" fmla="*/ 122 w 133"/>
                <a:gd name="T41" fmla="*/ 1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67">
                  <a:moveTo>
                    <a:pt x="120" y="56"/>
                  </a:moveTo>
                  <a:cubicBezTo>
                    <a:pt x="98" y="18"/>
                    <a:pt x="51" y="8"/>
                    <a:pt x="12" y="0"/>
                  </a:cubicBezTo>
                  <a:cubicBezTo>
                    <a:pt x="9" y="0"/>
                    <a:pt x="7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4"/>
                    <a:pt x="5" y="62"/>
                    <a:pt x="4" y="90"/>
                  </a:cubicBezTo>
                  <a:cubicBezTo>
                    <a:pt x="3" y="104"/>
                    <a:pt x="3" y="118"/>
                    <a:pt x="2" y="132"/>
                  </a:cubicBezTo>
                  <a:cubicBezTo>
                    <a:pt x="2" y="139"/>
                    <a:pt x="0" y="148"/>
                    <a:pt x="4" y="153"/>
                  </a:cubicBezTo>
                  <a:cubicBezTo>
                    <a:pt x="12" y="167"/>
                    <a:pt x="36" y="162"/>
                    <a:pt x="49" y="162"/>
                  </a:cubicBezTo>
                  <a:cubicBezTo>
                    <a:pt x="62" y="161"/>
                    <a:pt x="74" y="160"/>
                    <a:pt x="87" y="158"/>
                  </a:cubicBezTo>
                  <a:cubicBezTo>
                    <a:pt x="97" y="156"/>
                    <a:pt x="115" y="157"/>
                    <a:pt x="123" y="151"/>
                  </a:cubicBezTo>
                  <a:cubicBezTo>
                    <a:pt x="133" y="144"/>
                    <a:pt x="131" y="124"/>
                    <a:pt x="131" y="114"/>
                  </a:cubicBezTo>
                  <a:cubicBezTo>
                    <a:pt x="132" y="94"/>
                    <a:pt x="130" y="73"/>
                    <a:pt x="120" y="56"/>
                  </a:cubicBezTo>
                  <a:close/>
                  <a:moveTo>
                    <a:pt x="122" y="127"/>
                  </a:moveTo>
                  <a:cubicBezTo>
                    <a:pt x="120" y="143"/>
                    <a:pt x="116" y="145"/>
                    <a:pt x="101" y="148"/>
                  </a:cubicBezTo>
                  <a:cubicBezTo>
                    <a:pt x="81" y="151"/>
                    <a:pt x="61" y="153"/>
                    <a:pt x="41" y="154"/>
                  </a:cubicBezTo>
                  <a:cubicBezTo>
                    <a:pt x="30" y="155"/>
                    <a:pt x="15" y="158"/>
                    <a:pt x="10" y="144"/>
                  </a:cubicBezTo>
                  <a:cubicBezTo>
                    <a:pt x="8" y="138"/>
                    <a:pt x="11" y="127"/>
                    <a:pt x="11" y="121"/>
                  </a:cubicBezTo>
                  <a:cubicBezTo>
                    <a:pt x="12" y="84"/>
                    <a:pt x="13" y="46"/>
                    <a:pt x="15" y="9"/>
                  </a:cubicBezTo>
                  <a:cubicBezTo>
                    <a:pt x="49" y="15"/>
                    <a:pt x="89" y="24"/>
                    <a:pt x="110" y="55"/>
                  </a:cubicBezTo>
                  <a:cubicBezTo>
                    <a:pt x="120" y="70"/>
                    <a:pt x="123" y="89"/>
                    <a:pt x="123" y="107"/>
                  </a:cubicBezTo>
                  <a:cubicBezTo>
                    <a:pt x="123" y="113"/>
                    <a:pt x="124" y="120"/>
                    <a:pt x="1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21" y="2501"/>
              <a:ext cx="377" cy="339"/>
            </a:xfrm>
            <a:custGeom>
              <a:avLst/>
              <a:gdLst>
                <a:gd name="T0" fmla="*/ 142 w 159"/>
                <a:gd name="T1" fmla="*/ 12 h 143"/>
                <a:gd name="T2" fmla="*/ 111 w 159"/>
                <a:gd name="T3" fmla="*/ 0 h 143"/>
                <a:gd name="T4" fmla="*/ 18 w 159"/>
                <a:gd name="T5" fmla="*/ 4 h 143"/>
                <a:gd name="T6" fmla="*/ 11 w 159"/>
                <a:gd name="T7" fmla="*/ 5 h 143"/>
                <a:gd name="T8" fmla="*/ 1 w 159"/>
                <a:gd name="T9" fmla="*/ 79 h 143"/>
                <a:gd name="T10" fmla="*/ 12 w 159"/>
                <a:gd name="T11" fmla="*/ 133 h 143"/>
                <a:gd name="T12" fmla="*/ 57 w 159"/>
                <a:gd name="T13" fmla="*/ 136 h 143"/>
                <a:gd name="T14" fmla="*/ 110 w 159"/>
                <a:gd name="T15" fmla="*/ 110 h 143"/>
                <a:gd name="T16" fmla="*/ 142 w 159"/>
                <a:gd name="T17" fmla="*/ 12 h 143"/>
                <a:gd name="T18" fmla="*/ 135 w 159"/>
                <a:gd name="T19" fmla="*/ 56 h 143"/>
                <a:gd name="T20" fmla="*/ 109 w 159"/>
                <a:gd name="T21" fmla="*/ 100 h 143"/>
                <a:gd name="T22" fmla="*/ 64 w 159"/>
                <a:gd name="T23" fmla="*/ 126 h 143"/>
                <a:gd name="T24" fmla="*/ 36 w 159"/>
                <a:gd name="T25" fmla="*/ 130 h 143"/>
                <a:gd name="T26" fmla="*/ 23 w 159"/>
                <a:gd name="T27" fmla="*/ 126 h 143"/>
                <a:gd name="T28" fmla="*/ 14 w 159"/>
                <a:gd name="T29" fmla="*/ 115 h 143"/>
                <a:gd name="T30" fmla="*/ 9 w 159"/>
                <a:gd name="T31" fmla="*/ 61 h 143"/>
                <a:gd name="T32" fmla="*/ 18 w 159"/>
                <a:gd name="T33" fmla="*/ 12 h 143"/>
                <a:gd name="T34" fmla="*/ 72 w 159"/>
                <a:gd name="T35" fmla="*/ 10 h 143"/>
                <a:gd name="T36" fmla="*/ 126 w 159"/>
                <a:gd name="T37" fmla="*/ 9 h 143"/>
                <a:gd name="T38" fmla="*/ 135 w 159"/>
                <a:gd name="T39" fmla="*/ 5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9" h="143">
                  <a:moveTo>
                    <a:pt x="142" y="12"/>
                  </a:moveTo>
                  <a:cubicBezTo>
                    <a:pt x="136" y="0"/>
                    <a:pt x="123" y="0"/>
                    <a:pt x="111" y="0"/>
                  </a:cubicBezTo>
                  <a:cubicBezTo>
                    <a:pt x="80" y="0"/>
                    <a:pt x="49" y="2"/>
                    <a:pt x="18" y="4"/>
                  </a:cubicBezTo>
                  <a:cubicBezTo>
                    <a:pt x="16" y="2"/>
                    <a:pt x="12" y="2"/>
                    <a:pt x="11" y="5"/>
                  </a:cubicBezTo>
                  <a:cubicBezTo>
                    <a:pt x="4" y="29"/>
                    <a:pt x="0" y="54"/>
                    <a:pt x="1" y="79"/>
                  </a:cubicBezTo>
                  <a:cubicBezTo>
                    <a:pt x="2" y="94"/>
                    <a:pt x="2" y="121"/>
                    <a:pt x="12" y="133"/>
                  </a:cubicBezTo>
                  <a:cubicBezTo>
                    <a:pt x="22" y="143"/>
                    <a:pt x="44" y="138"/>
                    <a:pt x="57" y="136"/>
                  </a:cubicBezTo>
                  <a:cubicBezTo>
                    <a:pt x="76" y="132"/>
                    <a:pt x="95" y="123"/>
                    <a:pt x="110" y="110"/>
                  </a:cubicBezTo>
                  <a:cubicBezTo>
                    <a:pt x="133" y="90"/>
                    <a:pt x="159" y="43"/>
                    <a:pt x="142" y="12"/>
                  </a:cubicBezTo>
                  <a:close/>
                  <a:moveTo>
                    <a:pt x="135" y="56"/>
                  </a:moveTo>
                  <a:cubicBezTo>
                    <a:pt x="130" y="73"/>
                    <a:pt x="121" y="88"/>
                    <a:pt x="109" y="100"/>
                  </a:cubicBezTo>
                  <a:cubicBezTo>
                    <a:pt x="96" y="113"/>
                    <a:pt x="81" y="121"/>
                    <a:pt x="64" y="126"/>
                  </a:cubicBezTo>
                  <a:cubicBezTo>
                    <a:pt x="55" y="128"/>
                    <a:pt x="45" y="131"/>
                    <a:pt x="36" y="130"/>
                  </a:cubicBezTo>
                  <a:cubicBezTo>
                    <a:pt x="31" y="131"/>
                    <a:pt x="27" y="130"/>
                    <a:pt x="23" y="126"/>
                  </a:cubicBezTo>
                  <a:cubicBezTo>
                    <a:pt x="17" y="125"/>
                    <a:pt x="14" y="121"/>
                    <a:pt x="14" y="115"/>
                  </a:cubicBezTo>
                  <a:cubicBezTo>
                    <a:pt x="7" y="101"/>
                    <a:pt x="8" y="77"/>
                    <a:pt x="9" y="61"/>
                  </a:cubicBezTo>
                  <a:cubicBezTo>
                    <a:pt x="10" y="44"/>
                    <a:pt x="13" y="28"/>
                    <a:pt x="18" y="12"/>
                  </a:cubicBezTo>
                  <a:cubicBezTo>
                    <a:pt x="36" y="11"/>
                    <a:pt x="54" y="10"/>
                    <a:pt x="72" y="10"/>
                  </a:cubicBezTo>
                  <a:cubicBezTo>
                    <a:pt x="87" y="9"/>
                    <a:pt x="112" y="3"/>
                    <a:pt x="126" y="9"/>
                  </a:cubicBezTo>
                  <a:cubicBezTo>
                    <a:pt x="143" y="16"/>
                    <a:pt x="138" y="42"/>
                    <a:pt x="13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稻壳儿春秋广告/盗版必究        原创来源：http://chn.docer.com/works?userid=199329941#!/work_time"/>
            <p:cNvSpPr/>
            <p:nvPr/>
          </p:nvSpPr>
          <p:spPr bwMode="auto">
            <a:xfrm>
              <a:off x="1924" y="980"/>
              <a:ext cx="259" cy="257"/>
            </a:xfrm>
            <a:custGeom>
              <a:avLst/>
              <a:gdLst>
                <a:gd name="T0" fmla="*/ 100 w 109"/>
                <a:gd name="T1" fmla="*/ 33 h 108"/>
                <a:gd name="T2" fmla="*/ 58 w 109"/>
                <a:gd name="T3" fmla="*/ 49 h 108"/>
                <a:gd name="T4" fmla="*/ 57 w 109"/>
                <a:gd name="T5" fmla="*/ 47 h 108"/>
                <a:gd name="T6" fmla="*/ 56 w 109"/>
                <a:gd name="T7" fmla="*/ 47 h 108"/>
                <a:gd name="T8" fmla="*/ 69 w 109"/>
                <a:gd name="T9" fmla="*/ 7 h 108"/>
                <a:gd name="T10" fmla="*/ 61 w 109"/>
                <a:gd name="T11" fmla="*/ 5 h 108"/>
                <a:gd name="T12" fmla="*/ 48 w 109"/>
                <a:gd name="T13" fmla="*/ 44 h 108"/>
                <a:gd name="T14" fmla="*/ 46 w 109"/>
                <a:gd name="T15" fmla="*/ 45 h 108"/>
                <a:gd name="T16" fmla="*/ 41 w 109"/>
                <a:gd name="T17" fmla="*/ 51 h 108"/>
                <a:gd name="T18" fmla="*/ 10 w 109"/>
                <a:gd name="T19" fmla="*/ 32 h 108"/>
                <a:gd name="T20" fmla="*/ 4 w 109"/>
                <a:gd name="T21" fmla="*/ 37 h 108"/>
                <a:gd name="T22" fmla="*/ 40 w 109"/>
                <a:gd name="T23" fmla="*/ 60 h 108"/>
                <a:gd name="T24" fmla="*/ 28 w 109"/>
                <a:gd name="T25" fmla="*/ 73 h 108"/>
                <a:gd name="T26" fmla="*/ 13 w 109"/>
                <a:gd name="T27" fmla="*/ 89 h 108"/>
                <a:gd name="T28" fmla="*/ 19 w 109"/>
                <a:gd name="T29" fmla="*/ 95 h 108"/>
                <a:gd name="T30" fmla="*/ 36 w 109"/>
                <a:gd name="T31" fmla="*/ 77 h 108"/>
                <a:gd name="T32" fmla="*/ 47 w 109"/>
                <a:gd name="T33" fmla="*/ 64 h 108"/>
                <a:gd name="T34" fmla="*/ 52 w 109"/>
                <a:gd name="T35" fmla="*/ 65 h 108"/>
                <a:gd name="T36" fmla="*/ 69 w 109"/>
                <a:gd name="T37" fmla="*/ 104 h 108"/>
                <a:gd name="T38" fmla="*/ 75 w 109"/>
                <a:gd name="T39" fmla="*/ 99 h 108"/>
                <a:gd name="T40" fmla="*/ 59 w 109"/>
                <a:gd name="T41" fmla="*/ 61 h 108"/>
                <a:gd name="T42" fmla="*/ 60 w 109"/>
                <a:gd name="T43" fmla="*/ 57 h 108"/>
                <a:gd name="T44" fmla="*/ 104 w 109"/>
                <a:gd name="T45" fmla="*/ 40 h 108"/>
                <a:gd name="T46" fmla="*/ 100 w 109"/>
                <a:gd name="T47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108">
                  <a:moveTo>
                    <a:pt x="100" y="33"/>
                  </a:moveTo>
                  <a:cubicBezTo>
                    <a:pt x="87" y="39"/>
                    <a:pt x="73" y="45"/>
                    <a:pt x="58" y="49"/>
                  </a:cubicBezTo>
                  <a:cubicBezTo>
                    <a:pt x="58" y="48"/>
                    <a:pt x="57" y="48"/>
                    <a:pt x="57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60" y="34"/>
                    <a:pt x="65" y="20"/>
                    <a:pt x="69" y="7"/>
                  </a:cubicBezTo>
                  <a:cubicBezTo>
                    <a:pt x="71" y="3"/>
                    <a:pt x="63" y="0"/>
                    <a:pt x="61" y="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3" y="47"/>
                    <a:pt x="42" y="49"/>
                    <a:pt x="41" y="51"/>
                  </a:cubicBezTo>
                  <a:cubicBezTo>
                    <a:pt x="30" y="47"/>
                    <a:pt x="19" y="40"/>
                    <a:pt x="10" y="32"/>
                  </a:cubicBezTo>
                  <a:cubicBezTo>
                    <a:pt x="6" y="28"/>
                    <a:pt x="0" y="34"/>
                    <a:pt x="4" y="37"/>
                  </a:cubicBezTo>
                  <a:cubicBezTo>
                    <a:pt x="15" y="47"/>
                    <a:pt x="27" y="54"/>
                    <a:pt x="40" y="60"/>
                  </a:cubicBezTo>
                  <a:cubicBezTo>
                    <a:pt x="37" y="65"/>
                    <a:pt x="33" y="69"/>
                    <a:pt x="28" y="73"/>
                  </a:cubicBezTo>
                  <a:cubicBezTo>
                    <a:pt x="23" y="78"/>
                    <a:pt x="18" y="84"/>
                    <a:pt x="13" y="89"/>
                  </a:cubicBezTo>
                  <a:cubicBezTo>
                    <a:pt x="9" y="93"/>
                    <a:pt x="15" y="98"/>
                    <a:pt x="19" y="95"/>
                  </a:cubicBezTo>
                  <a:cubicBezTo>
                    <a:pt x="24" y="89"/>
                    <a:pt x="30" y="83"/>
                    <a:pt x="36" y="77"/>
                  </a:cubicBezTo>
                  <a:cubicBezTo>
                    <a:pt x="40" y="73"/>
                    <a:pt x="44" y="69"/>
                    <a:pt x="47" y="64"/>
                  </a:cubicBezTo>
                  <a:cubicBezTo>
                    <a:pt x="49" y="65"/>
                    <a:pt x="50" y="65"/>
                    <a:pt x="52" y="65"/>
                  </a:cubicBezTo>
                  <a:cubicBezTo>
                    <a:pt x="58" y="78"/>
                    <a:pt x="63" y="91"/>
                    <a:pt x="69" y="104"/>
                  </a:cubicBezTo>
                  <a:cubicBezTo>
                    <a:pt x="71" y="108"/>
                    <a:pt x="77" y="104"/>
                    <a:pt x="75" y="99"/>
                  </a:cubicBezTo>
                  <a:cubicBezTo>
                    <a:pt x="70" y="87"/>
                    <a:pt x="64" y="74"/>
                    <a:pt x="59" y="61"/>
                  </a:cubicBezTo>
                  <a:cubicBezTo>
                    <a:pt x="60" y="60"/>
                    <a:pt x="60" y="58"/>
                    <a:pt x="60" y="57"/>
                  </a:cubicBezTo>
                  <a:cubicBezTo>
                    <a:pt x="75" y="52"/>
                    <a:pt x="90" y="46"/>
                    <a:pt x="104" y="40"/>
                  </a:cubicBezTo>
                  <a:cubicBezTo>
                    <a:pt x="109" y="37"/>
                    <a:pt x="105" y="31"/>
                    <a:pt x="10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稻壳儿春秋广告/盗版必究        原创来源：http://chn.docer.com/works?userid=199329941#!/work_time"/>
            <p:cNvSpPr/>
            <p:nvPr/>
          </p:nvSpPr>
          <p:spPr bwMode="auto">
            <a:xfrm>
              <a:off x="1604" y="1282"/>
              <a:ext cx="57" cy="97"/>
            </a:xfrm>
            <a:custGeom>
              <a:avLst/>
              <a:gdLst>
                <a:gd name="T0" fmla="*/ 23 w 24"/>
                <a:gd name="T1" fmla="*/ 34 h 41"/>
                <a:gd name="T2" fmla="*/ 13 w 24"/>
                <a:gd name="T3" fmla="*/ 13 h 41"/>
                <a:gd name="T4" fmla="*/ 9 w 24"/>
                <a:gd name="T5" fmla="*/ 5 h 41"/>
                <a:gd name="T6" fmla="*/ 2 w 24"/>
                <a:gd name="T7" fmla="*/ 9 h 41"/>
                <a:gd name="T8" fmla="*/ 5 w 24"/>
                <a:gd name="T9" fmla="*/ 15 h 41"/>
                <a:gd name="T10" fmla="*/ 6 w 24"/>
                <a:gd name="T11" fmla="*/ 17 h 41"/>
                <a:gd name="T12" fmla="*/ 6 w 24"/>
                <a:gd name="T13" fmla="*/ 17 h 41"/>
                <a:gd name="T14" fmla="*/ 15 w 24"/>
                <a:gd name="T15" fmla="*/ 37 h 41"/>
                <a:gd name="T16" fmla="*/ 23 w 24"/>
                <a:gd name="T1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23" y="34"/>
                  </a:moveTo>
                  <a:cubicBezTo>
                    <a:pt x="21" y="27"/>
                    <a:pt x="17" y="20"/>
                    <a:pt x="13" y="13"/>
                  </a:cubicBezTo>
                  <a:cubicBezTo>
                    <a:pt x="12" y="11"/>
                    <a:pt x="11" y="8"/>
                    <a:pt x="9" y="5"/>
                  </a:cubicBezTo>
                  <a:cubicBezTo>
                    <a:pt x="7" y="0"/>
                    <a:pt x="0" y="5"/>
                    <a:pt x="2" y="9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9" y="24"/>
                    <a:pt x="12" y="30"/>
                    <a:pt x="15" y="37"/>
                  </a:cubicBezTo>
                  <a:cubicBezTo>
                    <a:pt x="17" y="41"/>
                    <a:pt x="24" y="38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稻壳儿春秋广告/盗版必究        原创来源：http://chn.docer.com/works?userid=199329941#!/work_time"/>
            <p:cNvSpPr/>
            <p:nvPr/>
          </p:nvSpPr>
          <p:spPr bwMode="auto">
            <a:xfrm>
              <a:off x="1818" y="1263"/>
              <a:ext cx="42" cy="83"/>
            </a:xfrm>
            <a:custGeom>
              <a:avLst/>
              <a:gdLst>
                <a:gd name="T0" fmla="*/ 11 w 18"/>
                <a:gd name="T1" fmla="*/ 4 h 35"/>
                <a:gd name="T2" fmla="*/ 0 w 18"/>
                <a:gd name="T3" fmla="*/ 27 h 35"/>
                <a:gd name="T4" fmla="*/ 1 w 18"/>
                <a:gd name="T5" fmla="*/ 32 h 35"/>
                <a:gd name="T6" fmla="*/ 9 w 18"/>
                <a:gd name="T7" fmla="*/ 32 h 35"/>
                <a:gd name="T8" fmla="*/ 18 w 18"/>
                <a:gd name="T9" fmla="*/ 6 h 35"/>
                <a:gd name="T10" fmla="*/ 11 w 18"/>
                <a:gd name="T11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5">
                  <a:moveTo>
                    <a:pt x="11" y="4"/>
                  </a:moveTo>
                  <a:cubicBezTo>
                    <a:pt x="7" y="12"/>
                    <a:pt x="4" y="19"/>
                    <a:pt x="0" y="27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3" y="34"/>
                    <a:pt x="7" y="35"/>
                    <a:pt x="9" y="32"/>
                  </a:cubicBezTo>
                  <a:cubicBezTo>
                    <a:pt x="14" y="24"/>
                    <a:pt x="17" y="16"/>
                    <a:pt x="18" y="6"/>
                  </a:cubicBezTo>
                  <a:cubicBezTo>
                    <a:pt x="18" y="2"/>
                    <a:pt x="1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稻壳儿春秋广告/盗版必究        原创来源：http://chn.docer.com/works?userid=199329941#!/work_time"/>
            <p:cNvSpPr/>
            <p:nvPr/>
          </p:nvSpPr>
          <p:spPr bwMode="auto">
            <a:xfrm>
              <a:off x="1955" y="1334"/>
              <a:ext cx="83" cy="86"/>
            </a:xfrm>
            <a:custGeom>
              <a:avLst/>
              <a:gdLst>
                <a:gd name="T0" fmla="*/ 27 w 35"/>
                <a:gd name="T1" fmla="*/ 2 h 36"/>
                <a:gd name="T2" fmla="*/ 3 w 35"/>
                <a:gd name="T3" fmla="*/ 23 h 36"/>
                <a:gd name="T4" fmla="*/ 3 w 35"/>
                <a:gd name="T5" fmla="*/ 26 h 36"/>
                <a:gd name="T6" fmla="*/ 9 w 35"/>
                <a:gd name="T7" fmla="*/ 32 h 36"/>
                <a:gd name="T8" fmla="*/ 31 w 35"/>
                <a:gd name="T9" fmla="*/ 8 h 36"/>
                <a:gd name="T10" fmla="*/ 27 w 35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27" y="2"/>
                  </a:moveTo>
                  <a:cubicBezTo>
                    <a:pt x="17" y="7"/>
                    <a:pt x="10" y="14"/>
                    <a:pt x="3" y="23"/>
                  </a:cubicBezTo>
                  <a:cubicBezTo>
                    <a:pt x="2" y="24"/>
                    <a:pt x="2" y="25"/>
                    <a:pt x="3" y="26"/>
                  </a:cubicBezTo>
                  <a:cubicBezTo>
                    <a:pt x="0" y="30"/>
                    <a:pt x="5" y="36"/>
                    <a:pt x="9" y="32"/>
                  </a:cubicBezTo>
                  <a:cubicBezTo>
                    <a:pt x="16" y="24"/>
                    <a:pt x="24" y="16"/>
                    <a:pt x="31" y="8"/>
                  </a:cubicBezTo>
                  <a:cubicBezTo>
                    <a:pt x="35" y="5"/>
                    <a:pt x="31" y="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稻壳儿春秋广告/盗版必究        原创来源：http://chn.docer.com/works?userid=199329941#!/work_time"/>
            <p:cNvSpPr/>
            <p:nvPr/>
          </p:nvSpPr>
          <p:spPr bwMode="auto">
            <a:xfrm>
              <a:off x="2003" y="1505"/>
              <a:ext cx="80" cy="29"/>
            </a:xfrm>
            <a:custGeom>
              <a:avLst/>
              <a:gdLst>
                <a:gd name="T0" fmla="*/ 30 w 34"/>
                <a:gd name="T1" fmla="*/ 4 h 12"/>
                <a:gd name="T2" fmla="*/ 5 w 34"/>
                <a:gd name="T3" fmla="*/ 0 h 12"/>
                <a:gd name="T4" fmla="*/ 2 w 34"/>
                <a:gd name="T5" fmla="*/ 7 h 12"/>
                <a:gd name="T6" fmla="*/ 5 w 34"/>
                <a:gd name="T7" fmla="*/ 9 h 12"/>
                <a:gd name="T8" fmla="*/ 29 w 34"/>
                <a:gd name="T9" fmla="*/ 11 h 12"/>
                <a:gd name="T10" fmla="*/ 30 w 34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">
                  <a:moveTo>
                    <a:pt x="30" y="4"/>
                  </a:moveTo>
                  <a:cubicBezTo>
                    <a:pt x="22" y="1"/>
                    <a:pt x="14" y="0"/>
                    <a:pt x="5" y="0"/>
                  </a:cubicBezTo>
                  <a:cubicBezTo>
                    <a:pt x="1" y="0"/>
                    <a:pt x="0" y="5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13" y="11"/>
                    <a:pt x="21" y="12"/>
                    <a:pt x="29" y="11"/>
                  </a:cubicBezTo>
                  <a:cubicBezTo>
                    <a:pt x="33" y="11"/>
                    <a:pt x="34" y="5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稻壳儿春秋广告/盗版必究        原创来源：http://chn.docer.com/works?userid=199329941#!/work_time"/>
            <p:cNvSpPr/>
            <p:nvPr/>
          </p:nvSpPr>
          <p:spPr bwMode="auto">
            <a:xfrm>
              <a:off x="1459" y="1382"/>
              <a:ext cx="74" cy="78"/>
            </a:xfrm>
            <a:custGeom>
              <a:avLst/>
              <a:gdLst>
                <a:gd name="T0" fmla="*/ 28 w 31"/>
                <a:gd name="T1" fmla="*/ 26 h 33"/>
                <a:gd name="T2" fmla="*/ 25 w 31"/>
                <a:gd name="T3" fmla="*/ 21 h 33"/>
                <a:gd name="T4" fmla="*/ 16 w 31"/>
                <a:gd name="T5" fmla="*/ 8 h 33"/>
                <a:gd name="T6" fmla="*/ 15 w 31"/>
                <a:gd name="T7" fmla="*/ 0 h 33"/>
                <a:gd name="T8" fmla="*/ 4 w 31"/>
                <a:gd name="T9" fmla="*/ 3 h 33"/>
                <a:gd name="T10" fmla="*/ 2 w 31"/>
                <a:gd name="T11" fmla="*/ 9 h 33"/>
                <a:gd name="T12" fmla="*/ 19 w 31"/>
                <a:gd name="T13" fmla="*/ 27 h 33"/>
                <a:gd name="T14" fmla="*/ 21 w 31"/>
                <a:gd name="T15" fmla="*/ 30 h 33"/>
                <a:gd name="T16" fmla="*/ 24 w 31"/>
                <a:gd name="T17" fmla="*/ 31 h 33"/>
                <a:gd name="T18" fmla="*/ 28 w 31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3">
                  <a:moveTo>
                    <a:pt x="28" y="26"/>
                  </a:moveTo>
                  <a:cubicBezTo>
                    <a:pt x="27" y="24"/>
                    <a:pt x="26" y="23"/>
                    <a:pt x="25" y="21"/>
                  </a:cubicBezTo>
                  <a:cubicBezTo>
                    <a:pt x="23" y="17"/>
                    <a:pt x="20" y="12"/>
                    <a:pt x="16" y="8"/>
                  </a:cubicBezTo>
                  <a:cubicBezTo>
                    <a:pt x="20" y="7"/>
                    <a:pt x="20" y="0"/>
                    <a:pt x="15" y="0"/>
                  </a:cubicBezTo>
                  <a:cubicBezTo>
                    <a:pt x="11" y="1"/>
                    <a:pt x="8" y="1"/>
                    <a:pt x="4" y="3"/>
                  </a:cubicBezTo>
                  <a:cubicBezTo>
                    <a:pt x="1" y="4"/>
                    <a:pt x="0" y="7"/>
                    <a:pt x="2" y="9"/>
                  </a:cubicBezTo>
                  <a:cubicBezTo>
                    <a:pt x="8" y="15"/>
                    <a:pt x="14" y="20"/>
                    <a:pt x="19" y="27"/>
                  </a:cubicBezTo>
                  <a:cubicBezTo>
                    <a:pt x="19" y="28"/>
                    <a:pt x="20" y="29"/>
                    <a:pt x="21" y="30"/>
                  </a:cubicBezTo>
                  <a:cubicBezTo>
                    <a:pt x="21" y="31"/>
                    <a:pt x="22" y="31"/>
                    <a:pt x="24" y="31"/>
                  </a:cubicBezTo>
                  <a:cubicBezTo>
                    <a:pt x="27" y="33"/>
                    <a:pt x="31" y="29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稻壳儿春秋广告/盗版必究        原创来源：http://chn.docer.com/works?userid=199329941#!/work_time"/>
            <p:cNvSpPr/>
            <p:nvPr/>
          </p:nvSpPr>
          <p:spPr bwMode="auto">
            <a:xfrm>
              <a:off x="1431" y="1579"/>
              <a:ext cx="106" cy="24"/>
            </a:xfrm>
            <a:custGeom>
              <a:avLst/>
              <a:gdLst>
                <a:gd name="T0" fmla="*/ 40 w 45"/>
                <a:gd name="T1" fmla="*/ 1 h 10"/>
                <a:gd name="T2" fmla="*/ 12 w 45"/>
                <a:gd name="T3" fmla="*/ 1 h 10"/>
                <a:gd name="T4" fmla="*/ 10 w 45"/>
                <a:gd name="T5" fmla="*/ 1 h 10"/>
                <a:gd name="T6" fmla="*/ 5 w 45"/>
                <a:gd name="T7" fmla="*/ 2 h 10"/>
                <a:gd name="T8" fmla="*/ 5 w 45"/>
                <a:gd name="T9" fmla="*/ 10 h 10"/>
                <a:gd name="T10" fmla="*/ 40 w 45"/>
                <a:gd name="T11" fmla="*/ 9 h 10"/>
                <a:gd name="T12" fmla="*/ 40 w 4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">
                  <a:moveTo>
                    <a:pt x="40" y="1"/>
                  </a:moveTo>
                  <a:cubicBezTo>
                    <a:pt x="31" y="0"/>
                    <a:pt x="21" y="0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1"/>
                    <a:pt x="7" y="2"/>
                    <a:pt x="5" y="2"/>
                  </a:cubicBezTo>
                  <a:cubicBezTo>
                    <a:pt x="0" y="2"/>
                    <a:pt x="0" y="10"/>
                    <a:pt x="5" y="10"/>
                  </a:cubicBezTo>
                  <a:cubicBezTo>
                    <a:pt x="17" y="9"/>
                    <a:pt x="28" y="9"/>
                    <a:pt x="40" y="9"/>
                  </a:cubicBezTo>
                  <a:cubicBezTo>
                    <a:pt x="45" y="9"/>
                    <a:pt x="45" y="2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1" y="667"/>
              <a:ext cx="1339" cy="1461"/>
            </a:xfrm>
            <a:custGeom>
              <a:avLst/>
              <a:gdLst>
                <a:gd name="T0" fmla="*/ 521 w 564"/>
                <a:gd name="T1" fmla="*/ 401 h 615"/>
                <a:gd name="T2" fmla="*/ 516 w 564"/>
                <a:gd name="T3" fmla="*/ 384 h 615"/>
                <a:gd name="T4" fmla="*/ 518 w 564"/>
                <a:gd name="T5" fmla="*/ 292 h 615"/>
                <a:gd name="T6" fmla="*/ 452 w 564"/>
                <a:gd name="T7" fmla="*/ 85 h 615"/>
                <a:gd name="T8" fmla="*/ 234 w 564"/>
                <a:gd name="T9" fmla="*/ 44 h 615"/>
                <a:gd name="T10" fmla="*/ 191 w 564"/>
                <a:gd name="T11" fmla="*/ 45 h 615"/>
                <a:gd name="T12" fmla="*/ 93 w 564"/>
                <a:gd name="T13" fmla="*/ 122 h 615"/>
                <a:gd name="T14" fmla="*/ 93 w 564"/>
                <a:gd name="T15" fmla="*/ 136 h 615"/>
                <a:gd name="T16" fmla="*/ 33 w 564"/>
                <a:gd name="T17" fmla="*/ 391 h 615"/>
                <a:gd name="T18" fmla="*/ 345 w 564"/>
                <a:gd name="T19" fmla="*/ 520 h 615"/>
                <a:gd name="T20" fmla="*/ 351 w 564"/>
                <a:gd name="T21" fmla="*/ 525 h 615"/>
                <a:gd name="T22" fmla="*/ 419 w 564"/>
                <a:gd name="T23" fmla="*/ 564 h 615"/>
                <a:gd name="T24" fmla="*/ 466 w 564"/>
                <a:gd name="T25" fmla="*/ 611 h 615"/>
                <a:gd name="T26" fmla="*/ 376 w 564"/>
                <a:gd name="T27" fmla="*/ 529 h 615"/>
                <a:gd name="T28" fmla="*/ 392 w 564"/>
                <a:gd name="T29" fmla="*/ 510 h 615"/>
                <a:gd name="T30" fmla="*/ 484 w 564"/>
                <a:gd name="T31" fmla="*/ 571 h 615"/>
                <a:gd name="T32" fmla="*/ 419 w 564"/>
                <a:gd name="T33" fmla="*/ 483 h 615"/>
                <a:gd name="T34" fmla="*/ 450 w 564"/>
                <a:gd name="T35" fmla="*/ 451 h 615"/>
                <a:gd name="T36" fmla="*/ 518 w 564"/>
                <a:gd name="T37" fmla="*/ 545 h 615"/>
                <a:gd name="T38" fmla="*/ 491 w 564"/>
                <a:gd name="T39" fmla="*/ 419 h 615"/>
                <a:gd name="T40" fmla="*/ 559 w 564"/>
                <a:gd name="T41" fmla="*/ 516 h 615"/>
                <a:gd name="T42" fmla="*/ 350 w 564"/>
                <a:gd name="T43" fmla="*/ 515 h 615"/>
                <a:gd name="T44" fmla="*/ 346 w 564"/>
                <a:gd name="T45" fmla="*/ 512 h 615"/>
                <a:gd name="T46" fmla="*/ 15 w 564"/>
                <a:gd name="T47" fmla="*/ 269 h 615"/>
                <a:gd name="T48" fmla="*/ 177 w 564"/>
                <a:gd name="T49" fmla="*/ 324 h 615"/>
                <a:gd name="T50" fmla="*/ 395 w 564"/>
                <a:gd name="T51" fmla="*/ 461 h 615"/>
                <a:gd name="T52" fmla="*/ 414 w 564"/>
                <a:gd name="T53" fmla="*/ 443 h 615"/>
                <a:gd name="T54" fmla="*/ 397 w 564"/>
                <a:gd name="T55" fmla="*/ 454 h 615"/>
                <a:gd name="T56" fmla="*/ 102 w 564"/>
                <a:gd name="T57" fmla="*/ 117 h 615"/>
                <a:gd name="T58" fmla="*/ 206 w 564"/>
                <a:gd name="T59" fmla="*/ 52 h 615"/>
                <a:gd name="T60" fmla="*/ 307 w 564"/>
                <a:gd name="T61" fmla="*/ 151 h 615"/>
                <a:gd name="T62" fmla="*/ 434 w 564"/>
                <a:gd name="T63" fmla="*/ 421 h 615"/>
                <a:gd name="T64" fmla="*/ 435 w 564"/>
                <a:gd name="T65" fmla="*/ 429 h 615"/>
                <a:gd name="T66" fmla="*/ 507 w 564"/>
                <a:gd name="T67" fmla="*/ 321 h 615"/>
                <a:gd name="T68" fmla="*/ 469 w 564"/>
                <a:gd name="T69" fmla="*/ 409 h 615"/>
                <a:gd name="T70" fmla="*/ 450 w 564"/>
                <a:gd name="T71" fmla="*/ 420 h 615"/>
                <a:gd name="T72" fmla="*/ 440 w 564"/>
                <a:gd name="T73" fmla="*/ 413 h 615"/>
                <a:gd name="T74" fmla="*/ 288 w 564"/>
                <a:gd name="T75" fmla="*/ 102 h 615"/>
                <a:gd name="T76" fmla="*/ 240 w 564"/>
                <a:gd name="T77" fmla="*/ 49 h 615"/>
                <a:gd name="T78" fmla="*/ 464 w 564"/>
                <a:gd name="T79" fmla="*/ 117 h 615"/>
                <a:gd name="T80" fmla="*/ 507 w 564"/>
                <a:gd name="T81" fmla="*/ 321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4" h="615">
                  <a:moveTo>
                    <a:pt x="563" y="515"/>
                  </a:moveTo>
                  <a:cubicBezTo>
                    <a:pt x="548" y="477"/>
                    <a:pt x="534" y="439"/>
                    <a:pt x="521" y="401"/>
                  </a:cubicBezTo>
                  <a:cubicBezTo>
                    <a:pt x="522" y="398"/>
                    <a:pt x="522" y="396"/>
                    <a:pt x="521" y="394"/>
                  </a:cubicBezTo>
                  <a:cubicBezTo>
                    <a:pt x="522" y="390"/>
                    <a:pt x="520" y="386"/>
                    <a:pt x="516" y="384"/>
                  </a:cubicBezTo>
                  <a:cubicBezTo>
                    <a:pt x="515" y="382"/>
                    <a:pt x="513" y="381"/>
                    <a:pt x="511" y="381"/>
                  </a:cubicBezTo>
                  <a:cubicBezTo>
                    <a:pt x="508" y="352"/>
                    <a:pt x="517" y="322"/>
                    <a:pt x="518" y="292"/>
                  </a:cubicBezTo>
                  <a:cubicBezTo>
                    <a:pt x="518" y="268"/>
                    <a:pt x="516" y="243"/>
                    <a:pt x="512" y="219"/>
                  </a:cubicBezTo>
                  <a:cubicBezTo>
                    <a:pt x="502" y="171"/>
                    <a:pt x="482" y="124"/>
                    <a:pt x="452" y="85"/>
                  </a:cubicBezTo>
                  <a:cubicBezTo>
                    <a:pt x="425" y="49"/>
                    <a:pt x="388" y="17"/>
                    <a:pt x="342" y="8"/>
                  </a:cubicBezTo>
                  <a:cubicBezTo>
                    <a:pt x="303" y="0"/>
                    <a:pt x="259" y="12"/>
                    <a:pt x="234" y="44"/>
                  </a:cubicBezTo>
                  <a:cubicBezTo>
                    <a:pt x="233" y="45"/>
                    <a:pt x="233" y="46"/>
                    <a:pt x="233" y="46"/>
                  </a:cubicBezTo>
                  <a:cubicBezTo>
                    <a:pt x="219" y="43"/>
                    <a:pt x="204" y="43"/>
                    <a:pt x="191" y="45"/>
                  </a:cubicBezTo>
                  <a:cubicBezTo>
                    <a:pt x="148" y="52"/>
                    <a:pt x="111" y="79"/>
                    <a:pt x="91" y="116"/>
                  </a:cubicBezTo>
                  <a:cubicBezTo>
                    <a:pt x="90" y="119"/>
                    <a:pt x="91" y="121"/>
                    <a:pt x="93" y="122"/>
                  </a:cubicBezTo>
                  <a:cubicBezTo>
                    <a:pt x="93" y="127"/>
                    <a:pt x="93" y="131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46" y="153"/>
                    <a:pt x="19" y="203"/>
                    <a:pt x="10" y="250"/>
                  </a:cubicBezTo>
                  <a:cubicBezTo>
                    <a:pt x="0" y="298"/>
                    <a:pt x="8" y="349"/>
                    <a:pt x="33" y="391"/>
                  </a:cubicBezTo>
                  <a:cubicBezTo>
                    <a:pt x="96" y="498"/>
                    <a:pt x="233" y="512"/>
                    <a:pt x="345" y="519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341" y="523"/>
                    <a:pt x="347" y="529"/>
                    <a:pt x="350" y="526"/>
                  </a:cubicBezTo>
                  <a:cubicBezTo>
                    <a:pt x="351" y="525"/>
                    <a:pt x="351" y="525"/>
                    <a:pt x="351" y="525"/>
                  </a:cubicBezTo>
                  <a:cubicBezTo>
                    <a:pt x="360" y="530"/>
                    <a:pt x="366" y="533"/>
                    <a:pt x="372" y="531"/>
                  </a:cubicBezTo>
                  <a:cubicBezTo>
                    <a:pt x="390" y="537"/>
                    <a:pt x="405" y="551"/>
                    <a:pt x="419" y="564"/>
                  </a:cubicBezTo>
                  <a:cubicBezTo>
                    <a:pt x="434" y="579"/>
                    <a:pt x="449" y="595"/>
                    <a:pt x="462" y="613"/>
                  </a:cubicBezTo>
                  <a:cubicBezTo>
                    <a:pt x="464" y="615"/>
                    <a:pt x="467" y="613"/>
                    <a:pt x="466" y="611"/>
                  </a:cubicBezTo>
                  <a:cubicBezTo>
                    <a:pt x="451" y="591"/>
                    <a:pt x="434" y="573"/>
                    <a:pt x="416" y="556"/>
                  </a:cubicBezTo>
                  <a:cubicBezTo>
                    <a:pt x="404" y="545"/>
                    <a:pt x="392" y="534"/>
                    <a:pt x="376" y="529"/>
                  </a:cubicBezTo>
                  <a:cubicBezTo>
                    <a:pt x="379" y="527"/>
                    <a:pt x="381" y="524"/>
                    <a:pt x="384" y="521"/>
                  </a:cubicBezTo>
                  <a:cubicBezTo>
                    <a:pt x="387" y="517"/>
                    <a:pt x="389" y="513"/>
                    <a:pt x="392" y="510"/>
                  </a:cubicBezTo>
                  <a:cubicBezTo>
                    <a:pt x="400" y="502"/>
                    <a:pt x="408" y="494"/>
                    <a:pt x="416" y="486"/>
                  </a:cubicBezTo>
                  <a:cubicBezTo>
                    <a:pt x="437" y="516"/>
                    <a:pt x="460" y="544"/>
                    <a:pt x="484" y="571"/>
                  </a:cubicBezTo>
                  <a:cubicBezTo>
                    <a:pt x="486" y="573"/>
                    <a:pt x="489" y="570"/>
                    <a:pt x="487" y="568"/>
                  </a:cubicBezTo>
                  <a:cubicBezTo>
                    <a:pt x="463" y="541"/>
                    <a:pt x="440" y="513"/>
                    <a:pt x="419" y="483"/>
                  </a:cubicBezTo>
                  <a:cubicBezTo>
                    <a:pt x="419" y="483"/>
                    <a:pt x="419" y="483"/>
                    <a:pt x="419" y="483"/>
                  </a:cubicBezTo>
                  <a:cubicBezTo>
                    <a:pt x="429" y="472"/>
                    <a:pt x="440" y="461"/>
                    <a:pt x="450" y="451"/>
                  </a:cubicBezTo>
                  <a:cubicBezTo>
                    <a:pt x="470" y="484"/>
                    <a:pt x="491" y="516"/>
                    <a:pt x="514" y="547"/>
                  </a:cubicBezTo>
                  <a:cubicBezTo>
                    <a:pt x="516" y="549"/>
                    <a:pt x="519" y="547"/>
                    <a:pt x="518" y="545"/>
                  </a:cubicBezTo>
                  <a:cubicBezTo>
                    <a:pt x="494" y="514"/>
                    <a:pt x="473" y="481"/>
                    <a:pt x="453" y="448"/>
                  </a:cubicBezTo>
                  <a:cubicBezTo>
                    <a:pt x="465" y="437"/>
                    <a:pt x="477" y="427"/>
                    <a:pt x="491" y="419"/>
                  </a:cubicBezTo>
                  <a:cubicBezTo>
                    <a:pt x="497" y="415"/>
                    <a:pt x="512" y="412"/>
                    <a:pt x="518" y="405"/>
                  </a:cubicBezTo>
                  <a:cubicBezTo>
                    <a:pt x="531" y="443"/>
                    <a:pt x="545" y="480"/>
                    <a:pt x="559" y="516"/>
                  </a:cubicBezTo>
                  <a:cubicBezTo>
                    <a:pt x="560" y="519"/>
                    <a:pt x="564" y="518"/>
                    <a:pt x="563" y="515"/>
                  </a:cubicBezTo>
                  <a:close/>
                  <a:moveTo>
                    <a:pt x="350" y="515"/>
                  </a:moveTo>
                  <a:cubicBezTo>
                    <a:pt x="350" y="515"/>
                    <a:pt x="349" y="515"/>
                    <a:pt x="349" y="515"/>
                  </a:cubicBezTo>
                  <a:cubicBezTo>
                    <a:pt x="349" y="513"/>
                    <a:pt x="348" y="512"/>
                    <a:pt x="346" y="512"/>
                  </a:cubicBezTo>
                  <a:cubicBezTo>
                    <a:pt x="242" y="504"/>
                    <a:pt x="118" y="494"/>
                    <a:pt x="50" y="402"/>
                  </a:cubicBezTo>
                  <a:cubicBezTo>
                    <a:pt x="21" y="364"/>
                    <a:pt x="10" y="315"/>
                    <a:pt x="15" y="269"/>
                  </a:cubicBezTo>
                  <a:cubicBezTo>
                    <a:pt x="20" y="220"/>
                    <a:pt x="45" y="163"/>
                    <a:pt x="93" y="144"/>
                  </a:cubicBezTo>
                  <a:cubicBezTo>
                    <a:pt x="96" y="213"/>
                    <a:pt x="126" y="276"/>
                    <a:pt x="177" y="324"/>
                  </a:cubicBezTo>
                  <a:cubicBezTo>
                    <a:pt x="238" y="382"/>
                    <a:pt x="316" y="426"/>
                    <a:pt x="393" y="460"/>
                  </a:cubicBezTo>
                  <a:cubicBezTo>
                    <a:pt x="393" y="461"/>
                    <a:pt x="394" y="461"/>
                    <a:pt x="395" y="461"/>
                  </a:cubicBezTo>
                  <a:cubicBezTo>
                    <a:pt x="379" y="478"/>
                    <a:pt x="367" y="498"/>
                    <a:pt x="350" y="515"/>
                  </a:cubicBezTo>
                  <a:close/>
                  <a:moveTo>
                    <a:pt x="414" y="443"/>
                  </a:moveTo>
                  <a:cubicBezTo>
                    <a:pt x="408" y="447"/>
                    <a:pt x="403" y="452"/>
                    <a:pt x="399" y="456"/>
                  </a:cubicBezTo>
                  <a:cubicBezTo>
                    <a:pt x="399" y="455"/>
                    <a:pt x="398" y="454"/>
                    <a:pt x="397" y="454"/>
                  </a:cubicBezTo>
                  <a:cubicBezTo>
                    <a:pt x="324" y="421"/>
                    <a:pt x="252" y="380"/>
                    <a:pt x="192" y="327"/>
                  </a:cubicBezTo>
                  <a:cubicBezTo>
                    <a:pt x="131" y="273"/>
                    <a:pt x="96" y="199"/>
                    <a:pt x="102" y="117"/>
                  </a:cubicBezTo>
                  <a:cubicBezTo>
                    <a:pt x="102" y="116"/>
                    <a:pt x="101" y="116"/>
                    <a:pt x="101" y="115"/>
                  </a:cubicBezTo>
                  <a:cubicBezTo>
                    <a:pt x="123" y="78"/>
                    <a:pt x="163" y="53"/>
                    <a:pt x="206" y="52"/>
                  </a:cubicBezTo>
                  <a:cubicBezTo>
                    <a:pt x="236" y="51"/>
                    <a:pt x="255" y="64"/>
                    <a:pt x="271" y="89"/>
                  </a:cubicBezTo>
                  <a:cubicBezTo>
                    <a:pt x="284" y="109"/>
                    <a:pt x="296" y="130"/>
                    <a:pt x="307" y="151"/>
                  </a:cubicBezTo>
                  <a:cubicBezTo>
                    <a:pt x="356" y="237"/>
                    <a:pt x="397" y="327"/>
                    <a:pt x="432" y="419"/>
                  </a:cubicBezTo>
                  <a:cubicBezTo>
                    <a:pt x="433" y="420"/>
                    <a:pt x="434" y="421"/>
                    <a:pt x="434" y="421"/>
                  </a:cubicBezTo>
                  <a:cubicBezTo>
                    <a:pt x="435" y="423"/>
                    <a:pt x="435" y="425"/>
                    <a:pt x="434" y="426"/>
                  </a:cubicBezTo>
                  <a:cubicBezTo>
                    <a:pt x="434" y="427"/>
                    <a:pt x="434" y="428"/>
                    <a:pt x="435" y="429"/>
                  </a:cubicBezTo>
                  <a:cubicBezTo>
                    <a:pt x="428" y="434"/>
                    <a:pt x="421" y="438"/>
                    <a:pt x="414" y="443"/>
                  </a:cubicBezTo>
                  <a:close/>
                  <a:moveTo>
                    <a:pt x="507" y="321"/>
                  </a:moveTo>
                  <a:cubicBezTo>
                    <a:pt x="504" y="343"/>
                    <a:pt x="501" y="364"/>
                    <a:pt x="504" y="386"/>
                  </a:cubicBezTo>
                  <a:cubicBezTo>
                    <a:pt x="493" y="395"/>
                    <a:pt x="481" y="402"/>
                    <a:pt x="469" y="409"/>
                  </a:cubicBezTo>
                  <a:cubicBezTo>
                    <a:pt x="468" y="408"/>
                    <a:pt x="466" y="408"/>
                    <a:pt x="465" y="409"/>
                  </a:cubicBezTo>
                  <a:cubicBezTo>
                    <a:pt x="460" y="413"/>
                    <a:pt x="455" y="417"/>
                    <a:pt x="450" y="420"/>
                  </a:cubicBezTo>
                  <a:cubicBezTo>
                    <a:pt x="447" y="422"/>
                    <a:pt x="445" y="423"/>
                    <a:pt x="443" y="425"/>
                  </a:cubicBezTo>
                  <a:cubicBezTo>
                    <a:pt x="443" y="421"/>
                    <a:pt x="442" y="417"/>
                    <a:pt x="440" y="413"/>
                  </a:cubicBezTo>
                  <a:cubicBezTo>
                    <a:pt x="439" y="412"/>
                    <a:pt x="439" y="412"/>
                    <a:pt x="438" y="412"/>
                  </a:cubicBezTo>
                  <a:cubicBezTo>
                    <a:pt x="397" y="304"/>
                    <a:pt x="347" y="201"/>
                    <a:pt x="288" y="102"/>
                  </a:cubicBezTo>
                  <a:cubicBezTo>
                    <a:pt x="278" y="84"/>
                    <a:pt x="267" y="63"/>
                    <a:pt x="248" y="53"/>
                  </a:cubicBezTo>
                  <a:cubicBezTo>
                    <a:pt x="245" y="51"/>
                    <a:pt x="243" y="50"/>
                    <a:pt x="240" y="49"/>
                  </a:cubicBezTo>
                  <a:cubicBezTo>
                    <a:pt x="270" y="12"/>
                    <a:pt x="320" y="5"/>
                    <a:pt x="363" y="22"/>
                  </a:cubicBezTo>
                  <a:cubicBezTo>
                    <a:pt x="406" y="40"/>
                    <a:pt x="440" y="77"/>
                    <a:pt x="464" y="117"/>
                  </a:cubicBezTo>
                  <a:cubicBezTo>
                    <a:pt x="488" y="157"/>
                    <a:pt x="503" y="203"/>
                    <a:pt x="508" y="250"/>
                  </a:cubicBezTo>
                  <a:cubicBezTo>
                    <a:pt x="510" y="273"/>
                    <a:pt x="510" y="297"/>
                    <a:pt x="50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215" y="2420"/>
              <a:ext cx="474" cy="280"/>
            </a:xfrm>
            <a:custGeom>
              <a:avLst/>
              <a:gdLst>
                <a:gd name="T0" fmla="*/ 186 w 200"/>
                <a:gd name="T1" fmla="*/ 22 h 118"/>
                <a:gd name="T2" fmla="*/ 175 w 200"/>
                <a:gd name="T3" fmla="*/ 7 h 118"/>
                <a:gd name="T4" fmla="*/ 149 w 200"/>
                <a:gd name="T5" fmla="*/ 1 h 118"/>
                <a:gd name="T6" fmla="*/ 24 w 200"/>
                <a:gd name="T7" fmla="*/ 38 h 118"/>
                <a:gd name="T8" fmla="*/ 21 w 200"/>
                <a:gd name="T9" fmla="*/ 38 h 118"/>
                <a:gd name="T10" fmla="*/ 36 w 200"/>
                <a:gd name="T11" fmla="*/ 112 h 118"/>
                <a:gd name="T12" fmla="*/ 77 w 200"/>
                <a:gd name="T13" fmla="*/ 109 h 118"/>
                <a:gd name="T14" fmla="*/ 90 w 200"/>
                <a:gd name="T15" fmla="*/ 96 h 118"/>
                <a:gd name="T16" fmla="*/ 97 w 200"/>
                <a:gd name="T17" fmla="*/ 74 h 118"/>
                <a:gd name="T18" fmla="*/ 119 w 200"/>
                <a:gd name="T19" fmla="*/ 75 h 118"/>
                <a:gd name="T20" fmla="*/ 131 w 200"/>
                <a:gd name="T21" fmla="*/ 83 h 118"/>
                <a:gd name="T22" fmla="*/ 154 w 200"/>
                <a:gd name="T23" fmla="*/ 90 h 118"/>
                <a:gd name="T24" fmla="*/ 191 w 200"/>
                <a:gd name="T25" fmla="*/ 70 h 118"/>
                <a:gd name="T26" fmla="*/ 186 w 200"/>
                <a:gd name="T27" fmla="*/ 22 h 118"/>
                <a:gd name="T28" fmla="*/ 151 w 200"/>
                <a:gd name="T29" fmla="*/ 85 h 118"/>
                <a:gd name="T30" fmla="*/ 127 w 200"/>
                <a:gd name="T31" fmla="*/ 76 h 118"/>
                <a:gd name="T32" fmla="*/ 110 w 200"/>
                <a:gd name="T33" fmla="*/ 64 h 118"/>
                <a:gd name="T34" fmla="*/ 93 w 200"/>
                <a:gd name="T35" fmla="*/ 73 h 118"/>
                <a:gd name="T36" fmla="*/ 89 w 200"/>
                <a:gd name="T37" fmla="*/ 90 h 118"/>
                <a:gd name="T38" fmla="*/ 68 w 200"/>
                <a:gd name="T39" fmla="*/ 109 h 118"/>
                <a:gd name="T40" fmla="*/ 20 w 200"/>
                <a:gd name="T41" fmla="*/ 94 h 118"/>
                <a:gd name="T42" fmla="*/ 23 w 200"/>
                <a:gd name="T43" fmla="*/ 43 h 118"/>
                <a:gd name="T44" fmla="*/ 24 w 200"/>
                <a:gd name="T45" fmla="*/ 43 h 118"/>
                <a:gd name="T46" fmla="*/ 114 w 200"/>
                <a:gd name="T47" fmla="*/ 7 h 118"/>
                <a:gd name="T48" fmla="*/ 166 w 200"/>
                <a:gd name="T49" fmla="*/ 6 h 118"/>
                <a:gd name="T50" fmla="*/ 191 w 200"/>
                <a:gd name="T51" fmla="*/ 55 h 118"/>
                <a:gd name="T52" fmla="*/ 151 w 200"/>
                <a:gd name="T53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18">
                  <a:moveTo>
                    <a:pt x="186" y="22"/>
                  </a:moveTo>
                  <a:cubicBezTo>
                    <a:pt x="184" y="17"/>
                    <a:pt x="180" y="11"/>
                    <a:pt x="175" y="7"/>
                  </a:cubicBezTo>
                  <a:cubicBezTo>
                    <a:pt x="168" y="1"/>
                    <a:pt x="158" y="1"/>
                    <a:pt x="149" y="1"/>
                  </a:cubicBezTo>
                  <a:cubicBezTo>
                    <a:pt x="105" y="0"/>
                    <a:pt x="61" y="14"/>
                    <a:pt x="24" y="38"/>
                  </a:cubicBezTo>
                  <a:cubicBezTo>
                    <a:pt x="23" y="38"/>
                    <a:pt x="22" y="38"/>
                    <a:pt x="21" y="38"/>
                  </a:cubicBezTo>
                  <a:cubicBezTo>
                    <a:pt x="0" y="62"/>
                    <a:pt x="7" y="99"/>
                    <a:pt x="36" y="112"/>
                  </a:cubicBezTo>
                  <a:cubicBezTo>
                    <a:pt x="49" y="118"/>
                    <a:pt x="64" y="117"/>
                    <a:pt x="77" y="109"/>
                  </a:cubicBezTo>
                  <a:cubicBezTo>
                    <a:pt x="82" y="106"/>
                    <a:pt x="87" y="101"/>
                    <a:pt x="90" y="96"/>
                  </a:cubicBezTo>
                  <a:cubicBezTo>
                    <a:pt x="94" y="89"/>
                    <a:pt x="94" y="82"/>
                    <a:pt x="97" y="74"/>
                  </a:cubicBezTo>
                  <a:cubicBezTo>
                    <a:pt x="101" y="64"/>
                    <a:pt x="113" y="70"/>
                    <a:pt x="119" y="75"/>
                  </a:cubicBezTo>
                  <a:cubicBezTo>
                    <a:pt x="123" y="78"/>
                    <a:pt x="126" y="81"/>
                    <a:pt x="131" y="83"/>
                  </a:cubicBezTo>
                  <a:cubicBezTo>
                    <a:pt x="138" y="87"/>
                    <a:pt x="146" y="89"/>
                    <a:pt x="154" y="90"/>
                  </a:cubicBezTo>
                  <a:cubicBezTo>
                    <a:pt x="169" y="90"/>
                    <a:pt x="184" y="83"/>
                    <a:pt x="191" y="70"/>
                  </a:cubicBezTo>
                  <a:cubicBezTo>
                    <a:pt x="200" y="55"/>
                    <a:pt x="193" y="37"/>
                    <a:pt x="186" y="22"/>
                  </a:cubicBezTo>
                  <a:close/>
                  <a:moveTo>
                    <a:pt x="151" y="85"/>
                  </a:moveTo>
                  <a:cubicBezTo>
                    <a:pt x="142" y="84"/>
                    <a:pt x="134" y="81"/>
                    <a:pt x="127" y="76"/>
                  </a:cubicBezTo>
                  <a:cubicBezTo>
                    <a:pt x="121" y="72"/>
                    <a:pt x="116" y="66"/>
                    <a:pt x="110" y="64"/>
                  </a:cubicBezTo>
                  <a:cubicBezTo>
                    <a:pt x="102" y="62"/>
                    <a:pt x="96" y="66"/>
                    <a:pt x="93" y="73"/>
                  </a:cubicBezTo>
                  <a:cubicBezTo>
                    <a:pt x="91" y="79"/>
                    <a:pt x="91" y="85"/>
                    <a:pt x="89" y="90"/>
                  </a:cubicBezTo>
                  <a:cubicBezTo>
                    <a:pt x="85" y="99"/>
                    <a:pt x="77" y="106"/>
                    <a:pt x="68" y="109"/>
                  </a:cubicBezTo>
                  <a:cubicBezTo>
                    <a:pt x="51" y="116"/>
                    <a:pt x="30" y="109"/>
                    <a:pt x="20" y="94"/>
                  </a:cubicBezTo>
                  <a:cubicBezTo>
                    <a:pt x="9" y="78"/>
                    <a:pt x="11" y="57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51" y="25"/>
                    <a:pt x="82" y="12"/>
                    <a:pt x="114" y="7"/>
                  </a:cubicBezTo>
                  <a:cubicBezTo>
                    <a:pt x="129" y="5"/>
                    <a:pt x="151" y="1"/>
                    <a:pt x="166" y="6"/>
                  </a:cubicBezTo>
                  <a:cubicBezTo>
                    <a:pt x="182" y="11"/>
                    <a:pt x="192" y="40"/>
                    <a:pt x="191" y="55"/>
                  </a:cubicBezTo>
                  <a:cubicBezTo>
                    <a:pt x="190" y="76"/>
                    <a:pt x="170" y="87"/>
                    <a:pt x="1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稻壳儿春秋广告/盗版必究        原创来源：http://chn.docer.com/works?userid=199329941#!/work_time"/>
            <p:cNvSpPr/>
            <p:nvPr/>
          </p:nvSpPr>
          <p:spPr bwMode="auto">
            <a:xfrm>
              <a:off x="1044" y="2817"/>
              <a:ext cx="325" cy="370"/>
            </a:xfrm>
            <a:custGeom>
              <a:avLst/>
              <a:gdLst>
                <a:gd name="T0" fmla="*/ 134 w 137"/>
                <a:gd name="T1" fmla="*/ 86 h 156"/>
                <a:gd name="T2" fmla="*/ 127 w 137"/>
                <a:gd name="T3" fmla="*/ 75 h 156"/>
                <a:gd name="T4" fmla="*/ 122 w 137"/>
                <a:gd name="T5" fmla="*/ 69 h 156"/>
                <a:gd name="T6" fmla="*/ 122 w 137"/>
                <a:gd name="T7" fmla="*/ 63 h 156"/>
                <a:gd name="T8" fmla="*/ 112 w 137"/>
                <a:gd name="T9" fmla="*/ 12 h 156"/>
                <a:gd name="T10" fmla="*/ 95 w 137"/>
                <a:gd name="T11" fmla="*/ 4 h 156"/>
                <a:gd name="T12" fmla="*/ 53 w 137"/>
                <a:gd name="T13" fmla="*/ 31 h 156"/>
                <a:gd name="T14" fmla="*/ 36 w 137"/>
                <a:gd name="T15" fmla="*/ 53 h 156"/>
                <a:gd name="T16" fmla="*/ 32 w 137"/>
                <a:gd name="T17" fmla="*/ 57 h 156"/>
                <a:gd name="T18" fmla="*/ 24 w 137"/>
                <a:gd name="T19" fmla="*/ 69 h 156"/>
                <a:gd name="T20" fmla="*/ 0 w 137"/>
                <a:gd name="T21" fmla="*/ 101 h 156"/>
                <a:gd name="T22" fmla="*/ 15 w 137"/>
                <a:gd name="T23" fmla="*/ 120 h 156"/>
                <a:gd name="T24" fmla="*/ 30 w 137"/>
                <a:gd name="T25" fmla="*/ 130 h 156"/>
                <a:gd name="T26" fmla="*/ 38 w 137"/>
                <a:gd name="T27" fmla="*/ 130 h 156"/>
                <a:gd name="T28" fmla="*/ 43 w 137"/>
                <a:gd name="T29" fmla="*/ 134 h 156"/>
                <a:gd name="T30" fmla="*/ 71 w 137"/>
                <a:gd name="T31" fmla="*/ 150 h 156"/>
                <a:gd name="T32" fmla="*/ 90 w 137"/>
                <a:gd name="T33" fmla="*/ 148 h 156"/>
                <a:gd name="T34" fmla="*/ 114 w 137"/>
                <a:gd name="T35" fmla="*/ 118 h 156"/>
                <a:gd name="T36" fmla="*/ 118 w 137"/>
                <a:gd name="T37" fmla="*/ 108 h 156"/>
                <a:gd name="T38" fmla="*/ 129 w 137"/>
                <a:gd name="T39" fmla="*/ 103 h 156"/>
                <a:gd name="T40" fmla="*/ 134 w 137"/>
                <a:gd name="T41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56">
                  <a:moveTo>
                    <a:pt x="134" y="86"/>
                  </a:moveTo>
                  <a:cubicBezTo>
                    <a:pt x="131" y="83"/>
                    <a:pt x="129" y="79"/>
                    <a:pt x="127" y="75"/>
                  </a:cubicBezTo>
                  <a:cubicBezTo>
                    <a:pt x="126" y="72"/>
                    <a:pt x="124" y="70"/>
                    <a:pt x="122" y="69"/>
                  </a:cubicBezTo>
                  <a:cubicBezTo>
                    <a:pt x="123" y="67"/>
                    <a:pt x="123" y="65"/>
                    <a:pt x="122" y="63"/>
                  </a:cubicBezTo>
                  <a:cubicBezTo>
                    <a:pt x="118" y="46"/>
                    <a:pt x="115" y="29"/>
                    <a:pt x="112" y="12"/>
                  </a:cubicBezTo>
                  <a:cubicBezTo>
                    <a:pt x="111" y="4"/>
                    <a:pt x="101" y="0"/>
                    <a:pt x="95" y="4"/>
                  </a:cubicBezTo>
                  <a:cubicBezTo>
                    <a:pt x="81" y="14"/>
                    <a:pt x="65" y="19"/>
                    <a:pt x="53" y="31"/>
                  </a:cubicBezTo>
                  <a:cubicBezTo>
                    <a:pt x="46" y="37"/>
                    <a:pt x="41" y="45"/>
                    <a:pt x="36" y="53"/>
                  </a:cubicBezTo>
                  <a:cubicBezTo>
                    <a:pt x="34" y="53"/>
                    <a:pt x="32" y="55"/>
                    <a:pt x="32" y="57"/>
                  </a:cubicBezTo>
                  <a:cubicBezTo>
                    <a:pt x="30" y="61"/>
                    <a:pt x="27" y="66"/>
                    <a:pt x="24" y="69"/>
                  </a:cubicBezTo>
                  <a:cubicBezTo>
                    <a:pt x="17" y="79"/>
                    <a:pt x="1" y="88"/>
                    <a:pt x="0" y="101"/>
                  </a:cubicBezTo>
                  <a:cubicBezTo>
                    <a:pt x="0" y="113"/>
                    <a:pt x="7" y="116"/>
                    <a:pt x="15" y="120"/>
                  </a:cubicBezTo>
                  <a:cubicBezTo>
                    <a:pt x="18" y="125"/>
                    <a:pt x="23" y="128"/>
                    <a:pt x="30" y="130"/>
                  </a:cubicBezTo>
                  <a:cubicBezTo>
                    <a:pt x="33" y="131"/>
                    <a:pt x="36" y="131"/>
                    <a:pt x="38" y="130"/>
                  </a:cubicBezTo>
                  <a:cubicBezTo>
                    <a:pt x="39" y="132"/>
                    <a:pt x="41" y="133"/>
                    <a:pt x="43" y="134"/>
                  </a:cubicBezTo>
                  <a:cubicBezTo>
                    <a:pt x="53" y="138"/>
                    <a:pt x="63" y="144"/>
                    <a:pt x="71" y="150"/>
                  </a:cubicBezTo>
                  <a:cubicBezTo>
                    <a:pt x="77" y="155"/>
                    <a:pt x="87" y="156"/>
                    <a:pt x="90" y="148"/>
                  </a:cubicBezTo>
                  <a:cubicBezTo>
                    <a:pt x="96" y="136"/>
                    <a:pt x="103" y="126"/>
                    <a:pt x="114" y="118"/>
                  </a:cubicBezTo>
                  <a:cubicBezTo>
                    <a:pt x="118" y="115"/>
                    <a:pt x="118" y="111"/>
                    <a:pt x="118" y="108"/>
                  </a:cubicBezTo>
                  <a:cubicBezTo>
                    <a:pt x="122" y="106"/>
                    <a:pt x="125" y="105"/>
                    <a:pt x="129" y="103"/>
                  </a:cubicBezTo>
                  <a:cubicBezTo>
                    <a:pt x="135" y="100"/>
                    <a:pt x="137" y="91"/>
                    <a:pt x="13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稻壳儿春秋广告/盗版必究        原创来源：http://chn.docer.com/works?userid=199329941#!/work_time"/>
            <p:cNvSpPr/>
            <p:nvPr/>
          </p:nvSpPr>
          <p:spPr bwMode="auto">
            <a:xfrm>
              <a:off x="2675" y="3677"/>
              <a:ext cx="64" cy="43"/>
            </a:xfrm>
            <a:custGeom>
              <a:avLst/>
              <a:gdLst>
                <a:gd name="T0" fmla="*/ 27 w 27"/>
                <a:gd name="T1" fmla="*/ 11 h 18"/>
                <a:gd name="T2" fmla="*/ 25 w 27"/>
                <a:gd name="T3" fmla="*/ 3 h 18"/>
                <a:gd name="T4" fmla="*/ 21 w 27"/>
                <a:gd name="T5" fmla="*/ 4 h 18"/>
                <a:gd name="T6" fmla="*/ 23 w 27"/>
                <a:gd name="T7" fmla="*/ 12 h 18"/>
                <a:gd name="T8" fmla="*/ 24 w 27"/>
                <a:gd name="T9" fmla="*/ 13 h 18"/>
                <a:gd name="T10" fmla="*/ 2 w 27"/>
                <a:gd name="T11" fmla="*/ 13 h 18"/>
                <a:gd name="T12" fmla="*/ 2 w 27"/>
                <a:gd name="T13" fmla="*/ 17 h 18"/>
                <a:gd name="T14" fmla="*/ 24 w 27"/>
                <a:gd name="T15" fmla="*/ 17 h 18"/>
                <a:gd name="T16" fmla="*/ 26 w 27"/>
                <a:gd name="T17" fmla="*/ 13 h 18"/>
                <a:gd name="T18" fmla="*/ 27 w 27"/>
                <a:gd name="T1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27" y="11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1" y="1"/>
                    <a:pt x="21" y="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3"/>
                    <a:pt x="24" y="13"/>
                  </a:cubicBezTo>
                  <a:cubicBezTo>
                    <a:pt x="17" y="14"/>
                    <a:pt x="9" y="14"/>
                    <a:pt x="2" y="13"/>
                  </a:cubicBezTo>
                  <a:cubicBezTo>
                    <a:pt x="0" y="13"/>
                    <a:pt x="0" y="17"/>
                    <a:pt x="2" y="17"/>
                  </a:cubicBezTo>
                  <a:cubicBezTo>
                    <a:pt x="10" y="18"/>
                    <a:pt x="17" y="18"/>
                    <a:pt x="24" y="17"/>
                  </a:cubicBezTo>
                  <a:cubicBezTo>
                    <a:pt x="26" y="17"/>
                    <a:pt x="27" y="14"/>
                    <a:pt x="26" y="13"/>
                  </a:cubicBezTo>
                  <a:cubicBezTo>
                    <a:pt x="27" y="13"/>
                    <a:pt x="27" y="12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891" y="3259"/>
              <a:ext cx="614" cy="776"/>
            </a:xfrm>
            <a:custGeom>
              <a:avLst/>
              <a:gdLst>
                <a:gd name="T0" fmla="*/ 237 w 259"/>
                <a:gd name="T1" fmla="*/ 87 h 327"/>
                <a:gd name="T2" fmla="*/ 233 w 259"/>
                <a:gd name="T3" fmla="*/ 84 h 327"/>
                <a:gd name="T4" fmla="*/ 202 w 259"/>
                <a:gd name="T5" fmla="*/ 76 h 327"/>
                <a:gd name="T6" fmla="*/ 199 w 259"/>
                <a:gd name="T7" fmla="*/ 5 h 327"/>
                <a:gd name="T8" fmla="*/ 163 w 259"/>
                <a:gd name="T9" fmla="*/ 70 h 327"/>
                <a:gd name="T10" fmla="*/ 165 w 259"/>
                <a:gd name="T11" fmla="*/ 5 h 327"/>
                <a:gd name="T12" fmla="*/ 157 w 259"/>
                <a:gd name="T13" fmla="*/ 66 h 327"/>
                <a:gd name="T14" fmla="*/ 87 w 259"/>
                <a:gd name="T15" fmla="*/ 58 h 327"/>
                <a:gd name="T16" fmla="*/ 78 w 259"/>
                <a:gd name="T17" fmla="*/ 61 h 327"/>
                <a:gd name="T18" fmla="*/ 74 w 259"/>
                <a:gd name="T19" fmla="*/ 138 h 327"/>
                <a:gd name="T20" fmla="*/ 152 w 259"/>
                <a:gd name="T21" fmla="*/ 150 h 327"/>
                <a:gd name="T22" fmla="*/ 152 w 259"/>
                <a:gd name="T23" fmla="*/ 187 h 327"/>
                <a:gd name="T24" fmla="*/ 50 w 259"/>
                <a:gd name="T25" fmla="*/ 177 h 327"/>
                <a:gd name="T26" fmla="*/ 43 w 259"/>
                <a:gd name="T27" fmla="*/ 178 h 327"/>
                <a:gd name="T28" fmla="*/ 6 w 259"/>
                <a:gd name="T29" fmla="*/ 217 h 327"/>
                <a:gd name="T30" fmla="*/ 2 w 259"/>
                <a:gd name="T31" fmla="*/ 223 h 327"/>
                <a:gd name="T32" fmla="*/ 42 w 259"/>
                <a:gd name="T33" fmla="*/ 266 h 327"/>
                <a:gd name="T34" fmla="*/ 139 w 259"/>
                <a:gd name="T35" fmla="*/ 280 h 327"/>
                <a:gd name="T36" fmla="*/ 150 w 259"/>
                <a:gd name="T37" fmla="*/ 283 h 327"/>
                <a:gd name="T38" fmla="*/ 149 w 259"/>
                <a:gd name="T39" fmla="*/ 319 h 327"/>
                <a:gd name="T40" fmla="*/ 174 w 259"/>
                <a:gd name="T41" fmla="*/ 327 h 327"/>
                <a:gd name="T42" fmla="*/ 193 w 259"/>
                <a:gd name="T43" fmla="*/ 311 h 327"/>
                <a:gd name="T44" fmla="*/ 232 w 259"/>
                <a:gd name="T45" fmla="*/ 295 h 327"/>
                <a:gd name="T46" fmla="*/ 237 w 259"/>
                <a:gd name="T47" fmla="*/ 290 h 327"/>
                <a:gd name="T48" fmla="*/ 245 w 259"/>
                <a:gd name="T49" fmla="*/ 201 h 327"/>
                <a:gd name="T50" fmla="*/ 200 w 259"/>
                <a:gd name="T51" fmla="*/ 193 h 327"/>
                <a:gd name="T52" fmla="*/ 200 w 259"/>
                <a:gd name="T53" fmla="*/ 158 h 327"/>
                <a:gd name="T54" fmla="*/ 231 w 259"/>
                <a:gd name="T55" fmla="*/ 162 h 327"/>
                <a:gd name="T56" fmla="*/ 256 w 259"/>
                <a:gd name="T57" fmla="*/ 130 h 327"/>
                <a:gd name="T58" fmla="*/ 258 w 259"/>
                <a:gd name="T59" fmla="*/ 122 h 327"/>
                <a:gd name="T60" fmla="*/ 185 w 259"/>
                <a:gd name="T61" fmla="*/ 308 h 327"/>
                <a:gd name="T62" fmla="*/ 172 w 259"/>
                <a:gd name="T63" fmla="*/ 319 h 327"/>
                <a:gd name="T64" fmla="*/ 158 w 259"/>
                <a:gd name="T65" fmla="*/ 283 h 327"/>
                <a:gd name="T66" fmla="*/ 185 w 259"/>
                <a:gd name="T67" fmla="*/ 286 h 327"/>
                <a:gd name="T68" fmla="*/ 185 w 259"/>
                <a:gd name="T69" fmla="*/ 302 h 327"/>
                <a:gd name="T70" fmla="*/ 229 w 259"/>
                <a:gd name="T71" fmla="*/ 286 h 327"/>
                <a:gd name="T72" fmla="*/ 46 w 259"/>
                <a:gd name="T73" fmla="*/ 260 h 327"/>
                <a:gd name="T74" fmla="*/ 29 w 259"/>
                <a:gd name="T75" fmla="*/ 207 h 327"/>
                <a:gd name="T76" fmla="*/ 135 w 259"/>
                <a:gd name="T77" fmla="*/ 193 h 327"/>
                <a:gd name="T78" fmla="*/ 192 w 259"/>
                <a:gd name="T79" fmla="*/ 192 h 327"/>
                <a:gd name="T80" fmla="*/ 160 w 259"/>
                <a:gd name="T81" fmla="*/ 186 h 327"/>
                <a:gd name="T82" fmla="*/ 192 w 259"/>
                <a:gd name="T83" fmla="*/ 157 h 327"/>
                <a:gd name="T84" fmla="*/ 192 w 259"/>
                <a:gd name="T85" fmla="*/ 192 h 327"/>
                <a:gd name="T86" fmla="*/ 229 w 259"/>
                <a:gd name="T87" fmla="*/ 154 h 327"/>
                <a:gd name="T88" fmla="*/ 81 w 259"/>
                <a:gd name="T89" fmla="*/ 96 h 327"/>
                <a:gd name="T90" fmla="*/ 150 w 259"/>
                <a:gd name="T91" fmla="*/ 76 h 327"/>
                <a:gd name="T92" fmla="*/ 230 w 259"/>
                <a:gd name="T93" fmla="*/ 91 h 327"/>
                <a:gd name="T94" fmla="*/ 251 w 259"/>
                <a:gd name="T95" fmla="*/ 12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27">
                  <a:moveTo>
                    <a:pt x="258" y="122"/>
                  </a:moveTo>
                  <a:cubicBezTo>
                    <a:pt x="252" y="109"/>
                    <a:pt x="245" y="98"/>
                    <a:pt x="237" y="87"/>
                  </a:cubicBezTo>
                  <a:cubicBezTo>
                    <a:pt x="237" y="87"/>
                    <a:pt x="237" y="86"/>
                    <a:pt x="236" y="86"/>
                  </a:cubicBezTo>
                  <a:cubicBezTo>
                    <a:pt x="236" y="85"/>
                    <a:pt x="235" y="84"/>
                    <a:pt x="233" y="84"/>
                  </a:cubicBezTo>
                  <a:cubicBezTo>
                    <a:pt x="223" y="81"/>
                    <a:pt x="213" y="79"/>
                    <a:pt x="202" y="77"/>
                  </a:cubicBezTo>
                  <a:cubicBezTo>
                    <a:pt x="202" y="77"/>
                    <a:pt x="202" y="77"/>
                    <a:pt x="202" y="76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0"/>
                    <a:pt x="199" y="0"/>
                    <a:pt x="199" y="5"/>
                  </a:cubicBezTo>
                  <a:cubicBezTo>
                    <a:pt x="197" y="29"/>
                    <a:pt x="196" y="52"/>
                    <a:pt x="194" y="75"/>
                  </a:cubicBezTo>
                  <a:cubicBezTo>
                    <a:pt x="184" y="73"/>
                    <a:pt x="173" y="71"/>
                    <a:pt x="163" y="70"/>
                  </a:cubicBezTo>
                  <a:cubicBezTo>
                    <a:pt x="164" y="69"/>
                    <a:pt x="165" y="68"/>
                    <a:pt x="165" y="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0"/>
                    <a:pt x="157" y="0"/>
                    <a:pt x="157" y="5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7" y="68"/>
                    <a:pt x="158" y="69"/>
                    <a:pt x="158" y="69"/>
                  </a:cubicBezTo>
                  <a:cubicBezTo>
                    <a:pt x="134" y="66"/>
                    <a:pt x="109" y="67"/>
                    <a:pt x="87" y="58"/>
                  </a:cubicBezTo>
                  <a:cubicBezTo>
                    <a:pt x="85" y="57"/>
                    <a:pt x="84" y="58"/>
                    <a:pt x="83" y="59"/>
                  </a:cubicBezTo>
                  <a:cubicBezTo>
                    <a:pt x="81" y="58"/>
                    <a:pt x="78" y="59"/>
                    <a:pt x="78" y="61"/>
                  </a:cubicBezTo>
                  <a:cubicBezTo>
                    <a:pt x="75" y="79"/>
                    <a:pt x="73" y="97"/>
                    <a:pt x="70" y="115"/>
                  </a:cubicBezTo>
                  <a:cubicBezTo>
                    <a:pt x="69" y="123"/>
                    <a:pt x="66" y="133"/>
                    <a:pt x="74" y="138"/>
                  </a:cubicBezTo>
                  <a:cubicBezTo>
                    <a:pt x="75" y="139"/>
                    <a:pt x="76" y="139"/>
                    <a:pt x="77" y="138"/>
                  </a:cubicBezTo>
                  <a:cubicBezTo>
                    <a:pt x="102" y="142"/>
                    <a:pt x="127" y="146"/>
                    <a:pt x="152" y="150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87"/>
                    <a:pt x="152" y="187"/>
                    <a:pt x="152" y="187"/>
                  </a:cubicBezTo>
                  <a:cubicBezTo>
                    <a:pt x="152" y="187"/>
                    <a:pt x="151" y="187"/>
                    <a:pt x="151" y="187"/>
                  </a:cubicBezTo>
                  <a:cubicBezTo>
                    <a:pt x="118" y="184"/>
                    <a:pt x="81" y="187"/>
                    <a:pt x="50" y="177"/>
                  </a:cubicBezTo>
                  <a:cubicBezTo>
                    <a:pt x="49" y="176"/>
                    <a:pt x="48" y="177"/>
                    <a:pt x="47" y="177"/>
                  </a:cubicBezTo>
                  <a:cubicBezTo>
                    <a:pt x="46" y="176"/>
                    <a:pt x="44" y="176"/>
                    <a:pt x="43" y="178"/>
                  </a:cubicBezTo>
                  <a:cubicBezTo>
                    <a:pt x="37" y="186"/>
                    <a:pt x="32" y="193"/>
                    <a:pt x="26" y="199"/>
                  </a:cubicBezTo>
                  <a:cubicBezTo>
                    <a:pt x="21" y="205"/>
                    <a:pt x="14" y="215"/>
                    <a:pt x="6" y="217"/>
                  </a:cubicBezTo>
                  <a:cubicBezTo>
                    <a:pt x="5" y="217"/>
                    <a:pt x="5" y="217"/>
                    <a:pt x="4" y="218"/>
                  </a:cubicBezTo>
                  <a:cubicBezTo>
                    <a:pt x="2" y="219"/>
                    <a:pt x="0" y="221"/>
                    <a:pt x="2" y="223"/>
                  </a:cubicBezTo>
                  <a:cubicBezTo>
                    <a:pt x="13" y="238"/>
                    <a:pt x="30" y="248"/>
                    <a:pt x="40" y="264"/>
                  </a:cubicBezTo>
                  <a:cubicBezTo>
                    <a:pt x="40" y="265"/>
                    <a:pt x="41" y="266"/>
                    <a:pt x="42" y="266"/>
                  </a:cubicBezTo>
                  <a:cubicBezTo>
                    <a:pt x="43" y="267"/>
                    <a:pt x="44" y="267"/>
                    <a:pt x="45" y="268"/>
                  </a:cubicBezTo>
                  <a:cubicBezTo>
                    <a:pt x="77" y="272"/>
                    <a:pt x="108" y="276"/>
                    <a:pt x="139" y="280"/>
                  </a:cubicBezTo>
                  <a:cubicBezTo>
                    <a:pt x="143" y="280"/>
                    <a:pt x="147" y="281"/>
                    <a:pt x="151" y="281"/>
                  </a:cubicBezTo>
                  <a:cubicBezTo>
                    <a:pt x="151" y="282"/>
                    <a:pt x="150" y="283"/>
                    <a:pt x="150" y="283"/>
                  </a:cubicBezTo>
                  <a:cubicBezTo>
                    <a:pt x="150" y="295"/>
                    <a:pt x="149" y="306"/>
                    <a:pt x="149" y="317"/>
                  </a:cubicBezTo>
                  <a:cubicBezTo>
                    <a:pt x="149" y="318"/>
                    <a:pt x="149" y="319"/>
                    <a:pt x="149" y="319"/>
                  </a:cubicBezTo>
                  <a:cubicBezTo>
                    <a:pt x="149" y="321"/>
                    <a:pt x="149" y="324"/>
                    <a:pt x="152" y="324"/>
                  </a:cubicBezTo>
                  <a:cubicBezTo>
                    <a:pt x="159" y="326"/>
                    <a:pt x="166" y="327"/>
                    <a:pt x="174" y="327"/>
                  </a:cubicBezTo>
                  <a:cubicBezTo>
                    <a:pt x="179" y="327"/>
                    <a:pt x="186" y="327"/>
                    <a:pt x="190" y="324"/>
                  </a:cubicBezTo>
                  <a:cubicBezTo>
                    <a:pt x="194" y="321"/>
                    <a:pt x="193" y="316"/>
                    <a:pt x="193" y="311"/>
                  </a:cubicBezTo>
                  <a:cubicBezTo>
                    <a:pt x="193" y="303"/>
                    <a:pt x="193" y="295"/>
                    <a:pt x="193" y="287"/>
                  </a:cubicBezTo>
                  <a:cubicBezTo>
                    <a:pt x="206" y="289"/>
                    <a:pt x="219" y="292"/>
                    <a:pt x="232" y="295"/>
                  </a:cubicBezTo>
                  <a:cubicBezTo>
                    <a:pt x="235" y="296"/>
                    <a:pt x="237" y="293"/>
                    <a:pt x="237" y="290"/>
                  </a:cubicBezTo>
                  <a:cubicBezTo>
                    <a:pt x="237" y="290"/>
                    <a:pt x="237" y="290"/>
                    <a:pt x="237" y="290"/>
                  </a:cubicBezTo>
                  <a:cubicBezTo>
                    <a:pt x="243" y="262"/>
                    <a:pt x="243" y="234"/>
                    <a:pt x="248" y="206"/>
                  </a:cubicBezTo>
                  <a:cubicBezTo>
                    <a:pt x="249" y="203"/>
                    <a:pt x="247" y="202"/>
                    <a:pt x="245" y="201"/>
                  </a:cubicBezTo>
                  <a:cubicBezTo>
                    <a:pt x="245" y="201"/>
                    <a:pt x="244" y="201"/>
                    <a:pt x="244" y="201"/>
                  </a:cubicBezTo>
                  <a:cubicBezTo>
                    <a:pt x="229" y="198"/>
                    <a:pt x="215" y="196"/>
                    <a:pt x="200" y="193"/>
                  </a:cubicBezTo>
                  <a:cubicBezTo>
                    <a:pt x="200" y="193"/>
                    <a:pt x="200" y="192"/>
                    <a:pt x="200" y="191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10" y="159"/>
                    <a:pt x="219" y="161"/>
                    <a:pt x="228" y="162"/>
                  </a:cubicBezTo>
                  <a:cubicBezTo>
                    <a:pt x="229" y="163"/>
                    <a:pt x="230" y="162"/>
                    <a:pt x="231" y="162"/>
                  </a:cubicBezTo>
                  <a:cubicBezTo>
                    <a:pt x="233" y="162"/>
                    <a:pt x="234" y="161"/>
                    <a:pt x="235" y="160"/>
                  </a:cubicBezTo>
                  <a:cubicBezTo>
                    <a:pt x="241" y="150"/>
                    <a:pt x="249" y="140"/>
                    <a:pt x="256" y="130"/>
                  </a:cubicBezTo>
                  <a:cubicBezTo>
                    <a:pt x="257" y="129"/>
                    <a:pt x="257" y="128"/>
                    <a:pt x="257" y="127"/>
                  </a:cubicBezTo>
                  <a:cubicBezTo>
                    <a:pt x="258" y="126"/>
                    <a:pt x="259" y="124"/>
                    <a:pt x="258" y="122"/>
                  </a:cubicBezTo>
                  <a:close/>
                  <a:moveTo>
                    <a:pt x="185" y="302"/>
                  </a:moveTo>
                  <a:cubicBezTo>
                    <a:pt x="185" y="304"/>
                    <a:pt x="185" y="306"/>
                    <a:pt x="185" y="308"/>
                  </a:cubicBezTo>
                  <a:cubicBezTo>
                    <a:pt x="185" y="310"/>
                    <a:pt x="186" y="316"/>
                    <a:pt x="185" y="317"/>
                  </a:cubicBezTo>
                  <a:cubicBezTo>
                    <a:pt x="184" y="320"/>
                    <a:pt x="175" y="319"/>
                    <a:pt x="172" y="319"/>
                  </a:cubicBezTo>
                  <a:cubicBezTo>
                    <a:pt x="167" y="319"/>
                    <a:pt x="162" y="318"/>
                    <a:pt x="157" y="317"/>
                  </a:cubicBezTo>
                  <a:cubicBezTo>
                    <a:pt x="157" y="306"/>
                    <a:pt x="158" y="295"/>
                    <a:pt x="158" y="283"/>
                  </a:cubicBezTo>
                  <a:cubicBezTo>
                    <a:pt x="158" y="283"/>
                    <a:pt x="158" y="283"/>
                    <a:pt x="158" y="282"/>
                  </a:cubicBezTo>
                  <a:cubicBezTo>
                    <a:pt x="167" y="283"/>
                    <a:pt x="176" y="284"/>
                    <a:pt x="185" y="286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91"/>
                    <a:pt x="185" y="297"/>
                    <a:pt x="185" y="302"/>
                  </a:cubicBezTo>
                  <a:close/>
                  <a:moveTo>
                    <a:pt x="240" y="208"/>
                  </a:moveTo>
                  <a:cubicBezTo>
                    <a:pt x="235" y="234"/>
                    <a:pt x="235" y="261"/>
                    <a:pt x="229" y="286"/>
                  </a:cubicBezTo>
                  <a:cubicBezTo>
                    <a:pt x="203" y="279"/>
                    <a:pt x="175" y="276"/>
                    <a:pt x="147" y="273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37" y="245"/>
                    <a:pt x="23" y="236"/>
                    <a:pt x="12" y="223"/>
                  </a:cubicBezTo>
                  <a:cubicBezTo>
                    <a:pt x="19" y="220"/>
                    <a:pt x="24" y="213"/>
                    <a:pt x="29" y="207"/>
                  </a:cubicBezTo>
                  <a:cubicBezTo>
                    <a:pt x="36" y="200"/>
                    <a:pt x="42" y="192"/>
                    <a:pt x="48" y="185"/>
                  </a:cubicBezTo>
                  <a:cubicBezTo>
                    <a:pt x="76" y="193"/>
                    <a:pt x="107" y="191"/>
                    <a:pt x="135" y="193"/>
                  </a:cubicBezTo>
                  <a:cubicBezTo>
                    <a:pt x="170" y="197"/>
                    <a:pt x="205" y="202"/>
                    <a:pt x="240" y="208"/>
                  </a:cubicBezTo>
                  <a:close/>
                  <a:moveTo>
                    <a:pt x="192" y="192"/>
                  </a:moveTo>
                  <a:cubicBezTo>
                    <a:pt x="182" y="191"/>
                    <a:pt x="171" y="189"/>
                    <a:pt x="160" y="188"/>
                  </a:cubicBezTo>
                  <a:cubicBezTo>
                    <a:pt x="160" y="188"/>
                    <a:pt x="160" y="187"/>
                    <a:pt x="160" y="186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71" y="153"/>
                    <a:pt x="182" y="155"/>
                    <a:pt x="192" y="157"/>
                  </a:cubicBezTo>
                  <a:cubicBezTo>
                    <a:pt x="192" y="191"/>
                    <a:pt x="192" y="191"/>
                    <a:pt x="192" y="191"/>
                  </a:cubicBezTo>
                  <a:cubicBezTo>
                    <a:pt x="192" y="192"/>
                    <a:pt x="192" y="192"/>
                    <a:pt x="192" y="192"/>
                  </a:cubicBezTo>
                  <a:close/>
                  <a:moveTo>
                    <a:pt x="251" y="125"/>
                  </a:moveTo>
                  <a:cubicBezTo>
                    <a:pt x="243" y="134"/>
                    <a:pt x="236" y="144"/>
                    <a:pt x="229" y="154"/>
                  </a:cubicBezTo>
                  <a:cubicBezTo>
                    <a:pt x="178" y="146"/>
                    <a:pt x="128" y="138"/>
                    <a:pt x="77" y="130"/>
                  </a:cubicBezTo>
                  <a:cubicBezTo>
                    <a:pt x="74" y="125"/>
                    <a:pt x="80" y="100"/>
                    <a:pt x="81" y="96"/>
                  </a:cubicBezTo>
                  <a:cubicBezTo>
                    <a:pt x="82" y="86"/>
                    <a:pt x="84" y="76"/>
                    <a:pt x="85" y="66"/>
                  </a:cubicBezTo>
                  <a:cubicBezTo>
                    <a:pt x="106" y="74"/>
                    <a:pt x="128" y="74"/>
                    <a:pt x="150" y="76"/>
                  </a:cubicBezTo>
                  <a:cubicBezTo>
                    <a:pt x="177" y="79"/>
                    <a:pt x="204" y="85"/>
                    <a:pt x="230" y="91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8" y="102"/>
                    <a:pt x="245" y="113"/>
                    <a:pt x="251" y="125"/>
                  </a:cubicBezTo>
                  <a:cubicBezTo>
                    <a:pt x="251" y="125"/>
                    <a:pt x="251" y="125"/>
                    <a:pt x="251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稻壳儿春秋广告/盗版必究        原创来源：http://chn.docer.com/works?userid=199329941#!/work_time"/>
            <p:cNvSpPr/>
            <p:nvPr/>
          </p:nvSpPr>
          <p:spPr bwMode="auto">
            <a:xfrm>
              <a:off x="3826" y="3309"/>
              <a:ext cx="71" cy="121"/>
            </a:xfrm>
            <a:custGeom>
              <a:avLst/>
              <a:gdLst>
                <a:gd name="T0" fmla="*/ 26 w 30"/>
                <a:gd name="T1" fmla="*/ 30 h 51"/>
                <a:gd name="T2" fmla="*/ 29 w 30"/>
                <a:gd name="T3" fmla="*/ 13 h 51"/>
                <a:gd name="T4" fmla="*/ 25 w 30"/>
                <a:gd name="T5" fmla="*/ 12 h 51"/>
                <a:gd name="T6" fmla="*/ 23 w 30"/>
                <a:gd name="T7" fmla="*/ 27 h 51"/>
                <a:gd name="T8" fmla="*/ 8 w 30"/>
                <a:gd name="T9" fmla="*/ 20 h 51"/>
                <a:gd name="T10" fmla="*/ 9 w 30"/>
                <a:gd name="T11" fmla="*/ 3 h 51"/>
                <a:gd name="T12" fmla="*/ 5 w 30"/>
                <a:gd name="T13" fmla="*/ 3 h 51"/>
                <a:gd name="T14" fmla="*/ 4 w 30"/>
                <a:gd name="T15" fmla="*/ 19 h 51"/>
                <a:gd name="T16" fmla="*/ 4 w 30"/>
                <a:gd name="T17" fmla="*/ 23 h 51"/>
                <a:gd name="T18" fmla="*/ 4 w 30"/>
                <a:gd name="T19" fmla="*/ 23 h 51"/>
                <a:gd name="T20" fmla="*/ 1 w 30"/>
                <a:gd name="T21" fmla="*/ 37 h 51"/>
                <a:gd name="T22" fmla="*/ 5 w 30"/>
                <a:gd name="T23" fmla="*/ 38 h 51"/>
                <a:gd name="T24" fmla="*/ 8 w 30"/>
                <a:gd name="T25" fmla="*/ 24 h 51"/>
                <a:gd name="T26" fmla="*/ 22 w 30"/>
                <a:gd name="T27" fmla="*/ 32 h 51"/>
                <a:gd name="T28" fmla="*/ 20 w 30"/>
                <a:gd name="T29" fmla="*/ 48 h 51"/>
                <a:gd name="T30" fmla="*/ 24 w 30"/>
                <a:gd name="T31" fmla="*/ 49 h 51"/>
                <a:gd name="T32" fmla="*/ 26 w 30"/>
                <a:gd name="T33" fmla="*/ 35 h 51"/>
                <a:gd name="T34" fmla="*/ 28 w 30"/>
                <a:gd name="T35" fmla="*/ 32 h 51"/>
                <a:gd name="T36" fmla="*/ 26 w 30"/>
                <a:gd name="T3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51">
                  <a:moveTo>
                    <a:pt x="26" y="30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0"/>
                    <a:pt x="26" y="9"/>
                    <a:pt x="25" y="12"/>
                  </a:cubicBezTo>
                  <a:cubicBezTo>
                    <a:pt x="24" y="17"/>
                    <a:pt x="24" y="22"/>
                    <a:pt x="23" y="27"/>
                  </a:cubicBezTo>
                  <a:cubicBezTo>
                    <a:pt x="18" y="24"/>
                    <a:pt x="14" y="22"/>
                    <a:pt x="8" y="20"/>
                  </a:cubicBezTo>
                  <a:cubicBezTo>
                    <a:pt x="9" y="14"/>
                    <a:pt x="9" y="9"/>
                    <a:pt x="9" y="3"/>
                  </a:cubicBezTo>
                  <a:cubicBezTo>
                    <a:pt x="9" y="0"/>
                    <a:pt x="5" y="0"/>
                    <a:pt x="5" y="3"/>
                  </a:cubicBezTo>
                  <a:cubicBezTo>
                    <a:pt x="5" y="8"/>
                    <a:pt x="5" y="14"/>
                    <a:pt x="4" y="19"/>
                  </a:cubicBezTo>
                  <a:cubicBezTo>
                    <a:pt x="2" y="19"/>
                    <a:pt x="1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8"/>
                    <a:pt x="2" y="32"/>
                    <a:pt x="1" y="37"/>
                  </a:cubicBezTo>
                  <a:cubicBezTo>
                    <a:pt x="0" y="39"/>
                    <a:pt x="4" y="40"/>
                    <a:pt x="5" y="38"/>
                  </a:cubicBezTo>
                  <a:cubicBezTo>
                    <a:pt x="6" y="33"/>
                    <a:pt x="7" y="29"/>
                    <a:pt x="8" y="24"/>
                  </a:cubicBezTo>
                  <a:cubicBezTo>
                    <a:pt x="13" y="26"/>
                    <a:pt x="18" y="28"/>
                    <a:pt x="22" y="32"/>
                  </a:cubicBezTo>
                  <a:cubicBezTo>
                    <a:pt x="21" y="37"/>
                    <a:pt x="21" y="42"/>
                    <a:pt x="20" y="48"/>
                  </a:cubicBezTo>
                  <a:cubicBezTo>
                    <a:pt x="19" y="50"/>
                    <a:pt x="23" y="51"/>
                    <a:pt x="24" y="49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6"/>
                    <a:pt x="30" y="34"/>
                    <a:pt x="28" y="32"/>
                  </a:cubicBezTo>
                  <a:cubicBezTo>
                    <a:pt x="28" y="31"/>
                    <a:pt x="27" y="31"/>
                    <a:pt x="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88" y="3349"/>
              <a:ext cx="87" cy="121"/>
            </a:xfrm>
            <a:custGeom>
              <a:avLst/>
              <a:gdLst>
                <a:gd name="T0" fmla="*/ 29 w 37"/>
                <a:gd name="T1" fmla="*/ 5 h 51"/>
                <a:gd name="T2" fmla="*/ 13 w 37"/>
                <a:gd name="T3" fmla="*/ 7 h 51"/>
                <a:gd name="T4" fmla="*/ 31 w 37"/>
                <a:gd name="T5" fmla="*/ 35 h 51"/>
                <a:gd name="T6" fmla="*/ 29 w 37"/>
                <a:gd name="T7" fmla="*/ 5 h 51"/>
                <a:gd name="T8" fmla="*/ 30 w 37"/>
                <a:gd name="T9" fmla="*/ 30 h 51"/>
                <a:gd name="T10" fmla="*/ 14 w 37"/>
                <a:gd name="T11" fmla="*/ 25 h 51"/>
                <a:gd name="T12" fmla="*/ 14 w 37"/>
                <a:gd name="T13" fmla="*/ 12 h 51"/>
                <a:gd name="T14" fmla="*/ 16 w 37"/>
                <a:gd name="T15" fmla="*/ 10 h 51"/>
                <a:gd name="T16" fmla="*/ 16 w 37"/>
                <a:gd name="T17" fmla="*/ 10 h 51"/>
                <a:gd name="T18" fmla="*/ 21 w 37"/>
                <a:gd name="T19" fmla="*/ 9 h 51"/>
                <a:gd name="T20" fmla="*/ 23 w 37"/>
                <a:gd name="T21" fmla="*/ 6 h 51"/>
                <a:gd name="T22" fmla="*/ 25 w 37"/>
                <a:gd name="T23" fmla="*/ 7 h 51"/>
                <a:gd name="T24" fmla="*/ 29 w 37"/>
                <a:gd name="T25" fmla="*/ 14 h 51"/>
                <a:gd name="T26" fmla="*/ 30 w 37"/>
                <a:gd name="T2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51">
                  <a:moveTo>
                    <a:pt x="29" y="5"/>
                  </a:moveTo>
                  <a:cubicBezTo>
                    <a:pt x="24" y="0"/>
                    <a:pt x="15" y="1"/>
                    <a:pt x="13" y="7"/>
                  </a:cubicBezTo>
                  <a:cubicBezTo>
                    <a:pt x="0" y="17"/>
                    <a:pt x="18" y="51"/>
                    <a:pt x="31" y="35"/>
                  </a:cubicBezTo>
                  <a:cubicBezTo>
                    <a:pt x="37" y="28"/>
                    <a:pt x="35" y="12"/>
                    <a:pt x="29" y="5"/>
                  </a:cubicBezTo>
                  <a:close/>
                  <a:moveTo>
                    <a:pt x="30" y="30"/>
                  </a:moveTo>
                  <a:cubicBezTo>
                    <a:pt x="25" y="41"/>
                    <a:pt x="17" y="32"/>
                    <a:pt x="14" y="25"/>
                  </a:cubicBezTo>
                  <a:cubicBezTo>
                    <a:pt x="12" y="21"/>
                    <a:pt x="12" y="15"/>
                    <a:pt x="14" y="12"/>
                  </a:cubicBezTo>
                  <a:cubicBezTo>
                    <a:pt x="15" y="12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9"/>
                    <a:pt x="19" y="9"/>
                    <a:pt x="21" y="9"/>
                  </a:cubicBezTo>
                  <a:cubicBezTo>
                    <a:pt x="23" y="9"/>
                    <a:pt x="23" y="7"/>
                    <a:pt x="23" y="6"/>
                  </a:cubicBezTo>
                  <a:cubicBezTo>
                    <a:pt x="24" y="6"/>
                    <a:pt x="25" y="7"/>
                    <a:pt x="25" y="7"/>
                  </a:cubicBezTo>
                  <a:cubicBezTo>
                    <a:pt x="27" y="9"/>
                    <a:pt x="28" y="11"/>
                    <a:pt x="29" y="14"/>
                  </a:cubicBezTo>
                  <a:cubicBezTo>
                    <a:pt x="30" y="18"/>
                    <a:pt x="32" y="25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稻壳儿春秋广告/盗版必究        原创来源：http://chn.docer.com/works?userid=199329941#!/work_time"/>
            <p:cNvSpPr/>
            <p:nvPr/>
          </p:nvSpPr>
          <p:spPr bwMode="auto">
            <a:xfrm>
              <a:off x="3987" y="3382"/>
              <a:ext cx="60" cy="107"/>
            </a:xfrm>
            <a:custGeom>
              <a:avLst/>
              <a:gdLst>
                <a:gd name="T0" fmla="*/ 23 w 25"/>
                <a:gd name="T1" fmla="*/ 5 h 45"/>
                <a:gd name="T2" fmla="*/ 3 w 25"/>
                <a:gd name="T3" fmla="*/ 0 h 45"/>
                <a:gd name="T4" fmla="*/ 3 w 25"/>
                <a:gd name="T5" fmla="*/ 4 h 45"/>
                <a:gd name="T6" fmla="*/ 10 w 25"/>
                <a:gd name="T7" fmla="*/ 5 h 45"/>
                <a:gd name="T8" fmla="*/ 3 w 25"/>
                <a:gd name="T9" fmla="*/ 42 h 45"/>
                <a:gd name="T10" fmla="*/ 7 w 25"/>
                <a:gd name="T11" fmla="*/ 42 h 45"/>
                <a:gd name="T12" fmla="*/ 13 w 25"/>
                <a:gd name="T13" fmla="*/ 5 h 45"/>
                <a:gd name="T14" fmla="*/ 21 w 25"/>
                <a:gd name="T15" fmla="*/ 8 h 45"/>
                <a:gd name="T16" fmla="*/ 23 w 25"/>
                <a:gd name="T1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5">
                  <a:moveTo>
                    <a:pt x="23" y="5"/>
                  </a:moveTo>
                  <a:cubicBezTo>
                    <a:pt x="16" y="2"/>
                    <a:pt x="10" y="0"/>
                    <a:pt x="3" y="0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5" y="4"/>
                    <a:pt x="7" y="4"/>
                    <a:pt x="10" y="5"/>
                  </a:cubicBezTo>
                  <a:cubicBezTo>
                    <a:pt x="7" y="17"/>
                    <a:pt x="4" y="30"/>
                    <a:pt x="3" y="42"/>
                  </a:cubicBezTo>
                  <a:cubicBezTo>
                    <a:pt x="3" y="45"/>
                    <a:pt x="7" y="45"/>
                    <a:pt x="7" y="42"/>
                  </a:cubicBezTo>
                  <a:cubicBezTo>
                    <a:pt x="8" y="30"/>
                    <a:pt x="10" y="18"/>
                    <a:pt x="13" y="5"/>
                  </a:cubicBezTo>
                  <a:cubicBezTo>
                    <a:pt x="16" y="6"/>
                    <a:pt x="18" y="7"/>
                    <a:pt x="21" y="8"/>
                  </a:cubicBezTo>
                  <a:cubicBezTo>
                    <a:pt x="23" y="9"/>
                    <a:pt x="25" y="6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稻壳儿春秋广告/盗版必究        原创来源：http://chn.docer.com/works?userid=199329941#!/work_time"/>
            <p:cNvSpPr/>
            <p:nvPr/>
          </p:nvSpPr>
          <p:spPr bwMode="auto">
            <a:xfrm>
              <a:off x="4023" y="3415"/>
              <a:ext cx="52" cy="84"/>
            </a:xfrm>
            <a:custGeom>
              <a:avLst/>
              <a:gdLst>
                <a:gd name="T0" fmla="*/ 20 w 22"/>
                <a:gd name="T1" fmla="*/ 13 h 35"/>
                <a:gd name="T2" fmla="*/ 7 w 22"/>
                <a:gd name="T3" fmla="*/ 10 h 35"/>
                <a:gd name="T4" fmla="*/ 8 w 22"/>
                <a:gd name="T5" fmla="*/ 8 h 35"/>
                <a:gd name="T6" fmla="*/ 17 w 22"/>
                <a:gd name="T7" fmla="*/ 8 h 35"/>
                <a:gd name="T8" fmla="*/ 21 w 22"/>
                <a:gd name="T9" fmla="*/ 7 h 35"/>
                <a:gd name="T10" fmla="*/ 12 w 22"/>
                <a:gd name="T11" fmla="*/ 1 h 35"/>
                <a:gd name="T12" fmla="*/ 3 w 22"/>
                <a:gd name="T13" fmla="*/ 11 h 35"/>
                <a:gd name="T14" fmla="*/ 2 w 22"/>
                <a:gd name="T15" fmla="*/ 13 h 35"/>
                <a:gd name="T16" fmla="*/ 4 w 22"/>
                <a:gd name="T17" fmla="*/ 30 h 35"/>
                <a:gd name="T18" fmla="*/ 16 w 22"/>
                <a:gd name="T19" fmla="*/ 32 h 35"/>
                <a:gd name="T20" fmla="*/ 14 w 22"/>
                <a:gd name="T21" fmla="*/ 29 h 35"/>
                <a:gd name="T22" fmla="*/ 6 w 22"/>
                <a:gd name="T23" fmla="*/ 25 h 35"/>
                <a:gd name="T24" fmla="*/ 6 w 22"/>
                <a:gd name="T25" fmla="*/ 15 h 35"/>
                <a:gd name="T26" fmla="*/ 6 w 22"/>
                <a:gd name="T27" fmla="*/ 14 h 35"/>
                <a:gd name="T28" fmla="*/ 18 w 22"/>
                <a:gd name="T29" fmla="*/ 17 h 35"/>
                <a:gd name="T30" fmla="*/ 20 w 22"/>
                <a:gd name="T3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35">
                  <a:moveTo>
                    <a:pt x="20" y="13"/>
                  </a:moveTo>
                  <a:cubicBezTo>
                    <a:pt x="16" y="11"/>
                    <a:pt x="11" y="10"/>
                    <a:pt x="7" y="10"/>
                  </a:cubicBezTo>
                  <a:cubicBezTo>
                    <a:pt x="7" y="10"/>
                    <a:pt x="8" y="9"/>
                    <a:pt x="8" y="8"/>
                  </a:cubicBezTo>
                  <a:cubicBezTo>
                    <a:pt x="10" y="5"/>
                    <a:pt x="16" y="2"/>
                    <a:pt x="17" y="8"/>
                  </a:cubicBezTo>
                  <a:cubicBezTo>
                    <a:pt x="17" y="10"/>
                    <a:pt x="21" y="9"/>
                    <a:pt x="21" y="7"/>
                  </a:cubicBezTo>
                  <a:cubicBezTo>
                    <a:pt x="20" y="2"/>
                    <a:pt x="16" y="0"/>
                    <a:pt x="12" y="1"/>
                  </a:cubicBezTo>
                  <a:cubicBezTo>
                    <a:pt x="7" y="1"/>
                    <a:pt x="4" y="6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1" y="19"/>
                    <a:pt x="0" y="25"/>
                    <a:pt x="4" y="30"/>
                  </a:cubicBezTo>
                  <a:cubicBezTo>
                    <a:pt x="7" y="34"/>
                    <a:pt x="12" y="35"/>
                    <a:pt x="16" y="32"/>
                  </a:cubicBezTo>
                  <a:cubicBezTo>
                    <a:pt x="18" y="30"/>
                    <a:pt x="16" y="27"/>
                    <a:pt x="14" y="29"/>
                  </a:cubicBezTo>
                  <a:cubicBezTo>
                    <a:pt x="11" y="31"/>
                    <a:pt x="7" y="28"/>
                    <a:pt x="6" y="25"/>
                  </a:cubicBezTo>
                  <a:cubicBezTo>
                    <a:pt x="5" y="22"/>
                    <a:pt x="5" y="18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10" y="14"/>
                    <a:pt x="14" y="15"/>
                    <a:pt x="18" y="17"/>
                  </a:cubicBezTo>
                  <a:cubicBezTo>
                    <a:pt x="20" y="18"/>
                    <a:pt x="22" y="15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稻壳儿春秋广告/盗版必究        原创来源：http://chn.docer.com/works?userid=199329941#!/work_time"/>
            <p:cNvSpPr/>
            <p:nvPr/>
          </p:nvSpPr>
          <p:spPr bwMode="auto">
            <a:xfrm>
              <a:off x="4092" y="3415"/>
              <a:ext cx="59" cy="112"/>
            </a:xfrm>
            <a:custGeom>
              <a:avLst/>
              <a:gdLst>
                <a:gd name="T0" fmla="*/ 22 w 25"/>
                <a:gd name="T1" fmla="*/ 43 h 47"/>
                <a:gd name="T2" fmla="*/ 12 w 25"/>
                <a:gd name="T3" fmla="*/ 40 h 47"/>
                <a:gd name="T4" fmla="*/ 6 w 25"/>
                <a:gd name="T5" fmla="*/ 27 h 47"/>
                <a:gd name="T6" fmla="*/ 14 w 25"/>
                <a:gd name="T7" fmla="*/ 4 h 47"/>
                <a:gd name="T8" fmla="*/ 11 w 25"/>
                <a:gd name="T9" fmla="*/ 2 h 47"/>
                <a:gd name="T10" fmla="*/ 4 w 25"/>
                <a:gd name="T11" fmla="*/ 19 h 47"/>
                <a:gd name="T12" fmla="*/ 1 w 25"/>
                <a:gd name="T13" fmla="*/ 35 h 47"/>
                <a:gd name="T14" fmla="*/ 21 w 25"/>
                <a:gd name="T15" fmla="*/ 47 h 47"/>
                <a:gd name="T16" fmla="*/ 22 w 25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7">
                  <a:moveTo>
                    <a:pt x="22" y="43"/>
                  </a:moveTo>
                  <a:cubicBezTo>
                    <a:pt x="18" y="42"/>
                    <a:pt x="15" y="41"/>
                    <a:pt x="12" y="40"/>
                  </a:cubicBezTo>
                  <a:cubicBezTo>
                    <a:pt x="5" y="37"/>
                    <a:pt x="5" y="33"/>
                    <a:pt x="6" y="27"/>
                  </a:cubicBezTo>
                  <a:cubicBezTo>
                    <a:pt x="8" y="19"/>
                    <a:pt x="11" y="12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ubicBezTo>
                    <a:pt x="8" y="8"/>
                    <a:pt x="6" y="13"/>
                    <a:pt x="4" y="19"/>
                  </a:cubicBezTo>
                  <a:cubicBezTo>
                    <a:pt x="3" y="23"/>
                    <a:pt x="0" y="30"/>
                    <a:pt x="1" y="35"/>
                  </a:cubicBezTo>
                  <a:cubicBezTo>
                    <a:pt x="2" y="43"/>
                    <a:pt x="15" y="45"/>
                    <a:pt x="21" y="47"/>
                  </a:cubicBezTo>
                  <a:cubicBezTo>
                    <a:pt x="23" y="47"/>
                    <a:pt x="25" y="43"/>
                    <a:pt x="2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2703830" y="3168015"/>
            <a:ext cx="206756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catalogue</a:t>
            </a:r>
            <a:endParaRPr lang="en-US" altLang="zh-CN" sz="3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56030" y="1387880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稻壳儿春秋广告/盗版必究        原创来源：http://chn.docer.com/works?userid=199329941#!/work_time"/>
          <p:cNvSpPr txBox="1"/>
          <p:nvPr/>
        </p:nvSpPr>
        <p:spPr>
          <a:xfrm>
            <a:off x="8062887" y="1303485"/>
            <a:ext cx="265513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A common sense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63" name="稻壳儿春秋广告/盗版必究        原创来源：http://chn.docer.com/works?userid=199329941#!/work_time"/>
          <p:cNvSpPr txBox="1"/>
          <p:nvPr/>
        </p:nvSpPr>
        <p:spPr>
          <a:xfrm>
            <a:off x="7992745" y="2484120"/>
            <a:ext cx="302260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The sample </a:t>
            </a:r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from me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130" name="稻壳儿春秋广告/盗版必究        原创来源：http://chn.docer.com/works?userid=199329941#!/work_time"/>
          <p:cNvSpPr txBox="1"/>
          <p:nvPr/>
        </p:nvSpPr>
        <p:spPr>
          <a:xfrm>
            <a:off x="8062887" y="3635114"/>
            <a:ext cx="265513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Scientists’ View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133" name="稻壳儿春秋广告/盗版必究        原创来源：http://chn.docer.com/works?userid=199329941#!/work_time"/>
          <p:cNvSpPr txBox="1"/>
          <p:nvPr/>
        </p:nvSpPr>
        <p:spPr>
          <a:xfrm>
            <a:off x="7993037" y="4694567"/>
            <a:ext cx="2655136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HHHHHHH</a:t>
            </a:r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How to proceed in Education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16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62397" y="2483981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62397" y="3635165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62397" y="4840558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稻壳儿春秋广告/盗版必究        原创来源：http://chn.docer.com/works?userid=199329941#!/work_time"/>
          <p:cNvSpPr txBox="1"/>
          <p:nvPr/>
        </p:nvSpPr>
        <p:spPr>
          <a:xfrm flipH="1">
            <a:off x="4505362" y="2251695"/>
            <a:ext cx="3181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Common Sence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505362" y="1470998"/>
            <a:ext cx="318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Part 01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7" name="稻壳儿春秋广告/盗版必究        原创来源：http://chn.docer.com/works?userid=199329941#!/work_time"/>
          <p:cNvSpPr/>
          <p:nvPr/>
        </p:nvSpPr>
        <p:spPr>
          <a:xfrm>
            <a:off x="4504690" y="2774950"/>
            <a:ext cx="29972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HHHHhow people think usually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5551055" y="3864444"/>
            <a:ext cx="1089890" cy="1522558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86962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Common Sense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2316480" cy="30670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Hhow people think usually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18795" y="2003425"/>
            <a:ext cx="1847850" cy="1067435"/>
          </a:xfrm>
          <a:custGeom>
            <a:avLst/>
            <a:gdLst>
              <a:gd name="T0" fmla="*/ 214 w 241"/>
              <a:gd name="T1" fmla="*/ 14 h 158"/>
              <a:gd name="T2" fmla="*/ 144 w 241"/>
              <a:gd name="T3" fmla="*/ 4 h 158"/>
              <a:gd name="T4" fmla="*/ 38 w 241"/>
              <a:gd name="T5" fmla="*/ 5 h 158"/>
              <a:gd name="T6" fmla="*/ 6 w 241"/>
              <a:gd name="T7" fmla="*/ 35 h 158"/>
              <a:gd name="T8" fmla="*/ 7 w 241"/>
              <a:gd name="T9" fmla="*/ 123 h 158"/>
              <a:gd name="T10" fmla="*/ 151 w 241"/>
              <a:gd name="T11" fmla="*/ 155 h 158"/>
              <a:gd name="T12" fmla="*/ 238 w 241"/>
              <a:gd name="T13" fmla="*/ 75 h 158"/>
              <a:gd name="T14" fmla="*/ 230 w 241"/>
              <a:gd name="T15" fmla="*/ 60 h 158"/>
              <a:gd name="T16" fmla="*/ 215 w 241"/>
              <a:gd name="T17" fmla="*/ 48 h 158"/>
              <a:gd name="T18" fmla="*/ 13 w 241"/>
              <a:gd name="T19" fmla="*/ 52 h 158"/>
              <a:gd name="T20" fmla="*/ 23 w 241"/>
              <a:gd name="T21" fmla="*/ 18 h 158"/>
              <a:gd name="T22" fmla="*/ 130 w 241"/>
              <a:gd name="T23" fmla="*/ 12 h 158"/>
              <a:gd name="T24" fmla="*/ 200 w 241"/>
              <a:gd name="T25" fmla="*/ 15 h 158"/>
              <a:gd name="T26" fmla="*/ 207 w 241"/>
              <a:gd name="T27" fmla="*/ 48 h 158"/>
              <a:gd name="T28" fmla="*/ 207 w 241"/>
              <a:gd name="T29" fmla="*/ 96 h 158"/>
              <a:gd name="T30" fmla="*/ 154 w 241"/>
              <a:gd name="T31" fmla="*/ 121 h 158"/>
              <a:gd name="T32" fmla="*/ 37 w 241"/>
              <a:gd name="T33" fmla="*/ 122 h 158"/>
              <a:gd name="T34" fmla="*/ 23 w 241"/>
              <a:gd name="T35" fmla="*/ 123 h 158"/>
              <a:gd name="T36" fmla="*/ 13 w 241"/>
              <a:gd name="T37" fmla="*/ 52 h 158"/>
              <a:gd name="T38" fmla="*/ 42 w 241"/>
              <a:gd name="T39" fmla="*/ 130 h 158"/>
              <a:gd name="T40" fmla="*/ 17 w 241"/>
              <a:gd name="T41" fmla="*/ 131 h 158"/>
              <a:gd name="T42" fmla="*/ 65 w 241"/>
              <a:gd name="T43" fmla="*/ 148 h 158"/>
              <a:gd name="T44" fmla="*/ 48 w 241"/>
              <a:gd name="T45" fmla="*/ 130 h 158"/>
              <a:gd name="T46" fmla="*/ 72 w 241"/>
              <a:gd name="T47" fmla="*/ 131 h 158"/>
              <a:gd name="T48" fmla="*/ 98 w 241"/>
              <a:gd name="T49" fmla="*/ 148 h 158"/>
              <a:gd name="T50" fmla="*/ 104 w 241"/>
              <a:gd name="T51" fmla="*/ 148 h 158"/>
              <a:gd name="T52" fmla="*/ 107 w 241"/>
              <a:gd name="T53" fmla="*/ 130 h 158"/>
              <a:gd name="T54" fmla="*/ 131 w 241"/>
              <a:gd name="T55" fmla="*/ 148 h 158"/>
              <a:gd name="T56" fmla="*/ 138 w 241"/>
              <a:gd name="T57" fmla="*/ 148 h 158"/>
              <a:gd name="T58" fmla="*/ 114 w 241"/>
              <a:gd name="T59" fmla="*/ 130 h 158"/>
              <a:gd name="T60" fmla="*/ 146 w 241"/>
              <a:gd name="T61" fmla="*/ 129 h 158"/>
              <a:gd name="T62" fmla="*/ 166 w 241"/>
              <a:gd name="T63" fmla="*/ 149 h 158"/>
              <a:gd name="T64" fmla="*/ 219 w 241"/>
              <a:gd name="T65" fmla="*/ 140 h 158"/>
              <a:gd name="T66" fmla="*/ 198 w 241"/>
              <a:gd name="T67" fmla="*/ 139 h 158"/>
              <a:gd name="T68" fmla="*/ 186 w 241"/>
              <a:gd name="T69" fmla="*/ 129 h 158"/>
              <a:gd name="T70" fmla="*/ 200 w 241"/>
              <a:gd name="T71" fmla="*/ 148 h 158"/>
              <a:gd name="T72" fmla="*/ 173 w 241"/>
              <a:gd name="T73" fmla="*/ 149 h 158"/>
              <a:gd name="T74" fmla="*/ 179 w 241"/>
              <a:gd name="T75" fmla="*/ 129 h 158"/>
              <a:gd name="T76" fmla="*/ 210 w 241"/>
              <a:gd name="T77" fmla="*/ 119 h 158"/>
              <a:gd name="T78" fmla="*/ 223 w 241"/>
              <a:gd name="T79" fmla="*/ 135 h 158"/>
              <a:gd name="T80" fmla="*/ 226 w 241"/>
              <a:gd name="T81" fmla="*/ 130 h 158"/>
              <a:gd name="T82" fmla="*/ 214 w 241"/>
              <a:gd name="T83" fmla="*/ 103 h 158"/>
              <a:gd name="T84" fmla="*/ 230 w 241"/>
              <a:gd name="T85" fmla="*/ 98 h 158"/>
              <a:gd name="T86" fmla="*/ 230 w 241"/>
              <a:gd name="T87" fmla="*/ 89 h 158"/>
              <a:gd name="T88" fmla="*/ 215 w 241"/>
              <a:gd name="T89" fmla="*/ 80 h 158"/>
              <a:gd name="T90" fmla="*/ 230 w 241"/>
              <a:gd name="T91" fmla="*/ 6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1" h="158">
                <a:moveTo>
                  <a:pt x="238" y="75"/>
                </a:moveTo>
                <a:cubicBezTo>
                  <a:pt x="238" y="52"/>
                  <a:pt x="235" y="26"/>
                  <a:pt x="214" y="14"/>
                </a:cubicBezTo>
                <a:cubicBezTo>
                  <a:pt x="211" y="8"/>
                  <a:pt x="207" y="4"/>
                  <a:pt x="198" y="3"/>
                </a:cubicBezTo>
                <a:cubicBezTo>
                  <a:pt x="181" y="0"/>
                  <a:pt x="162" y="3"/>
                  <a:pt x="144" y="4"/>
                </a:cubicBezTo>
                <a:cubicBezTo>
                  <a:pt x="128" y="4"/>
                  <a:pt x="111" y="4"/>
                  <a:pt x="95" y="4"/>
                </a:cubicBezTo>
                <a:cubicBezTo>
                  <a:pt x="76" y="5"/>
                  <a:pt x="57" y="5"/>
                  <a:pt x="38" y="5"/>
                </a:cubicBezTo>
                <a:cubicBezTo>
                  <a:pt x="30" y="6"/>
                  <a:pt x="20" y="5"/>
                  <a:pt x="13" y="11"/>
                </a:cubicBezTo>
                <a:cubicBezTo>
                  <a:pt x="7" y="17"/>
                  <a:pt x="7" y="27"/>
                  <a:pt x="6" y="35"/>
                </a:cubicBezTo>
                <a:cubicBezTo>
                  <a:pt x="5" y="51"/>
                  <a:pt x="5" y="66"/>
                  <a:pt x="4" y="82"/>
                </a:cubicBezTo>
                <a:cubicBezTo>
                  <a:pt x="4" y="91"/>
                  <a:pt x="0" y="113"/>
                  <a:pt x="7" y="123"/>
                </a:cubicBezTo>
                <a:cubicBezTo>
                  <a:pt x="17" y="155"/>
                  <a:pt x="54" y="155"/>
                  <a:pt x="83" y="155"/>
                </a:cubicBezTo>
                <a:cubicBezTo>
                  <a:pt x="105" y="155"/>
                  <a:pt x="128" y="155"/>
                  <a:pt x="151" y="155"/>
                </a:cubicBezTo>
                <a:cubicBezTo>
                  <a:pt x="169" y="155"/>
                  <a:pt x="190" y="158"/>
                  <a:pt x="208" y="153"/>
                </a:cubicBezTo>
                <a:cubicBezTo>
                  <a:pt x="241" y="145"/>
                  <a:pt x="237" y="102"/>
                  <a:pt x="238" y="75"/>
                </a:cubicBezTo>
                <a:close/>
                <a:moveTo>
                  <a:pt x="216" y="24"/>
                </a:moveTo>
                <a:cubicBezTo>
                  <a:pt x="225" y="32"/>
                  <a:pt x="229" y="46"/>
                  <a:pt x="230" y="60"/>
                </a:cubicBezTo>
                <a:cubicBezTo>
                  <a:pt x="225" y="56"/>
                  <a:pt x="220" y="52"/>
                  <a:pt x="215" y="48"/>
                </a:cubicBezTo>
                <a:cubicBezTo>
                  <a:pt x="215" y="48"/>
                  <a:pt x="215" y="48"/>
                  <a:pt x="215" y="48"/>
                </a:cubicBezTo>
                <a:cubicBezTo>
                  <a:pt x="215" y="40"/>
                  <a:pt x="216" y="32"/>
                  <a:pt x="216" y="24"/>
                </a:cubicBezTo>
                <a:close/>
                <a:moveTo>
                  <a:pt x="13" y="52"/>
                </a:moveTo>
                <a:cubicBezTo>
                  <a:pt x="13" y="46"/>
                  <a:pt x="13" y="41"/>
                  <a:pt x="14" y="35"/>
                </a:cubicBezTo>
                <a:cubicBezTo>
                  <a:pt x="15" y="26"/>
                  <a:pt x="14" y="23"/>
                  <a:pt x="23" y="18"/>
                </a:cubicBezTo>
                <a:cubicBezTo>
                  <a:pt x="35" y="11"/>
                  <a:pt x="47" y="13"/>
                  <a:pt x="60" y="13"/>
                </a:cubicBezTo>
                <a:cubicBezTo>
                  <a:pt x="83" y="12"/>
                  <a:pt x="107" y="12"/>
                  <a:pt x="130" y="12"/>
                </a:cubicBezTo>
                <a:cubicBezTo>
                  <a:pt x="141" y="11"/>
                  <a:pt x="151" y="11"/>
                  <a:pt x="162" y="11"/>
                </a:cubicBezTo>
                <a:cubicBezTo>
                  <a:pt x="175" y="11"/>
                  <a:pt x="190" y="8"/>
                  <a:pt x="200" y="15"/>
                </a:cubicBezTo>
                <a:cubicBezTo>
                  <a:pt x="208" y="21"/>
                  <a:pt x="207" y="22"/>
                  <a:pt x="207" y="30"/>
                </a:cubicBezTo>
                <a:cubicBezTo>
                  <a:pt x="207" y="36"/>
                  <a:pt x="207" y="42"/>
                  <a:pt x="207" y="48"/>
                </a:cubicBezTo>
                <a:cubicBezTo>
                  <a:pt x="207" y="59"/>
                  <a:pt x="207" y="71"/>
                  <a:pt x="207" y="82"/>
                </a:cubicBezTo>
                <a:cubicBezTo>
                  <a:pt x="207" y="86"/>
                  <a:pt x="207" y="91"/>
                  <a:pt x="207" y="96"/>
                </a:cubicBezTo>
                <a:cubicBezTo>
                  <a:pt x="205" y="105"/>
                  <a:pt x="198" y="118"/>
                  <a:pt x="188" y="121"/>
                </a:cubicBezTo>
                <a:cubicBezTo>
                  <a:pt x="179" y="123"/>
                  <a:pt x="164" y="121"/>
                  <a:pt x="154" y="121"/>
                </a:cubicBezTo>
                <a:cubicBezTo>
                  <a:pt x="115" y="122"/>
                  <a:pt x="76" y="122"/>
                  <a:pt x="37" y="123"/>
                </a:cubicBezTo>
                <a:cubicBezTo>
                  <a:pt x="37" y="123"/>
                  <a:pt x="37" y="123"/>
                  <a:pt x="37" y="122"/>
                </a:cubicBezTo>
                <a:cubicBezTo>
                  <a:pt x="36" y="122"/>
                  <a:pt x="35" y="122"/>
                  <a:pt x="35" y="123"/>
                </a:cubicBezTo>
                <a:cubicBezTo>
                  <a:pt x="31" y="123"/>
                  <a:pt x="27" y="123"/>
                  <a:pt x="23" y="123"/>
                </a:cubicBezTo>
                <a:cubicBezTo>
                  <a:pt x="22" y="121"/>
                  <a:pt x="20" y="119"/>
                  <a:pt x="18" y="120"/>
                </a:cubicBezTo>
                <a:cubicBezTo>
                  <a:pt x="8" y="121"/>
                  <a:pt x="13" y="58"/>
                  <a:pt x="13" y="52"/>
                </a:cubicBezTo>
                <a:close/>
                <a:moveTo>
                  <a:pt x="17" y="131"/>
                </a:moveTo>
                <a:cubicBezTo>
                  <a:pt x="25" y="131"/>
                  <a:pt x="33" y="130"/>
                  <a:pt x="42" y="130"/>
                </a:cubicBezTo>
                <a:cubicBezTo>
                  <a:pt x="48" y="135"/>
                  <a:pt x="54" y="141"/>
                  <a:pt x="59" y="148"/>
                </a:cubicBezTo>
                <a:cubicBezTo>
                  <a:pt x="43" y="147"/>
                  <a:pt x="27" y="143"/>
                  <a:pt x="17" y="131"/>
                </a:cubicBezTo>
                <a:close/>
                <a:moveTo>
                  <a:pt x="90" y="148"/>
                </a:moveTo>
                <a:cubicBezTo>
                  <a:pt x="82" y="148"/>
                  <a:pt x="73" y="149"/>
                  <a:pt x="65" y="148"/>
                </a:cubicBezTo>
                <a:cubicBezTo>
                  <a:pt x="65" y="148"/>
                  <a:pt x="65" y="147"/>
                  <a:pt x="64" y="147"/>
                </a:cubicBezTo>
                <a:cubicBezTo>
                  <a:pt x="59" y="141"/>
                  <a:pt x="54" y="135"/>
                  <a:pt x="48" y="130"/>
                </a:cubicBezTo>
                <a:cubicBezTo>
                  <a:pt x="56" y="130"/>
                  <a:pt x="64" y="130"/>
                  <a:pt x="72" y="130"/>
                </a:cubicBezTo>
                <a:cubicBezTo>
                  <a:pt x="72" y="130"/>
                  <a:pt x="72" y="131"/>
                  <a:pt x="72" y="131"/>
                </a:cubicBezTo>
                <a:cubicBezTo>
                  <a:pt x="77" y="134"/>
                  <a:pt x="83" y="137"/>
                  <a:pt x="88" y="140"/>
                </a:cubicBezTo>
                <a:cubicBezTo>
                  <a:pt x="91" y="142"/>
                  <a:pt x="95" y="145"/>
                  <a:pt x="98" y="148"/>
                </a:cubicBezTo>
                <a:cubicBezTo>
                  <a:pt x="95" y="148"/>
                  <a:pt x="92" y="148"/>
                  <a:pt x="90" y="148"/>
                </a:cubicBezTo>
                <a:close/>
                <a:moveTo>
                  <a:pt x="104" y="148"/>
                </a:moveTo>
                <a:cubicBezTo>
                  <a:pt x="97" y="141"/>
                  <a:pt x="87" y="132"/>
                  <a:pt x="76" y="130"/>
                </a:cubicBezTo>
                <a:cubicBezTo>
                  <a:pt x="86" y="130"/>
                  <a:pt x="97" y="130"/>
                  <a:pt x="107" y="130"/>
                </a:cubicBezTo>
                <a:cubicBezTo>
                  <a:pt x="107" y="130"/>
                  <a:pt x="108" y="130"/>
                  <a:pt x="108" y="131"/>
                </a:cubicBezTo>
                <a:cubicBezTo>
                  <a:pt x="116" y="137"/>
                  <a:pt x="124" y="143"/>
                  <a:pt x="131" y="148"/>
                </a:cubicBezTo>
                <a:cubicBezTo>
                  <a:pt x="122" y="148"/>
                  <a:pt x="113" y="148"/>
                  <a:pt x="104" y="148"/>
                </a:cubicBezTo>
                <a:close/>
                <a:moveTo>
                  <a:pt x="138" y="148"/>
                </a:moveTo>
                <a:cubicBezTo>
                  <a:pt x="138" y="148"/>
                  <a:pt x="138" y="147"/>
                  <a:pt x="137" y="146"/>
                </a:cubicBezTo>
                <a:cubicBezTo>
                  <a:pt x="129" y="141"/>
                  <a:pt x="121" y="135"/>
                  <a:pt x="114" y="130"/>
                </a:cubicBezTo>
                <a:cubicBezTo>
                  <a:pt x="119" y="129"/>
                  <a:pt x="124" y="129"/>
                  <a:pt x="129" y="129"/>
                </a:cubicBezTo>
                <a:cubicBezTo>
                  <a:pt x="135" y="129"/>
                  <a:pt x="141" y="129"/>
                  <a:pt x="146" y="129"/>
                </a:cubicBezTo>
                <a:cubicBezTo>
                  <a:pt x="146" y="130"/>
                  <a:pt x="146" y="130"/>
                  <a:pt x="147" y="131"/>
                </a:cubicBezTo>
                <a:cubicBezTo>
                  <a:pt x="155" y="136"/>
                  <a:pt x="160" y="142"/>
                  <a:pt x="166" y="149"/>
                </a:cubicBezTo>
                <a:cubicBezTo>
                  <a:pt x="157" y="149"/>
                  <a:pt x="147" y="148"/>
                  <a:pt x="138" y="148"/>
                </a:cubicBezTo>
                <a:close/>
                <a:moveTo>
                  <a:pt x="219" y="140"/>
                </a:moveTo>
                <a:cubicBezTo>
                  <a:pt x="216" y="143"/>
                  <a:pt x="211" y="145"/>
                  <a:pt x="207" y="147"/>
                </a:cubicBezTo>
                <a:cubicBezTo>
                  <a:pt x="204" y="144"/>
                  <a:pt x="201" y="142"/>
                  <a:pt x="198" y="139"/>
                </a:cubicBezTo>
                <a:cubicBezTo>
                  <a:pt x="198" y="139"/>
                  <a:pt x="197" y="139"/>
                  <a:pt x="197" y="139"/>
                </a:cubicBezTo>
                <a:cubicBezTo>
                  <a:pt x="193" y="135"/>
                  <a:pt x="190" y="132"/>
                  <a:pt x="186" y="129"/>
                </a:cubicBezTo>
                <a:cubicBezTo>
                  <a:pt x="184" y="128"/>
                  <a:pt x="181" y="131"/>
                  <a:pt x="183" y="133"/>
                </a:cubicBezTo>
                <a:cubicBezTo>
                  <a:pt x="189" y="138"/>
                  <a:pt x="194" y="143"/>
                  <a:pt x="200" y="148"/>
                </a:cubicBezTo>
                <a:cubicBezTo>
                  <a:pt x="192" y="149"/>
                  <a:pt x="183" y="149"/>
                  <a:pt x="176" y="149"/>
                </a:cubicBezTo>
                <a:cubicBezTo>
                  <a:pt x="175" y="149"/>
                  <a:pt x="174" y="149"/>
                  <a:pt x="173" y="149"/>
                </a:cubicBezTo>
                <a:cubicBezTo>
                  <a:pt x="167" y="141"/>
                  <a:pt x="160" y="134"/>
                  <a:pt x="152" y="129"/>
                </a:cubicBezTo>
                <a:cubicBezTo>
                  <a:pt x="161" y="129"/>
                  <a:pt x="170" y="129"/>
                  <a:pt x="179" y="129"/>
                </a:cubicBezTo>
                <a:cubicBezTo>
                  <a:pt x="187" y="129"/>
                  <a:pt x="199" y="130"/>
                  <a:pt x="206" y="124"/>
                </a:cubicBezTo>
                <a:cubicBezTo>
                  <a:pt x="208" y="122"/>
                  <a:pt x="209" y="121"/>
                  <a:pt x="210" y="119"/>
                </a:cubicBezTo>
                <a:cubicBezTo>
                  <a:pt x="212" y="121"/>
                  <a:pt x="214" y="123"/>
                  <a:pt x="216" y="125"/>
                </a:cubicBezTo>
                <a:cubicBezTo>
                  <a:pt x="219" y="128"/>
                  <a:pt x="221" y="132"/>
                  <a:pt x="223" y="135"/>
                </a:cubicBezTo>
                <a:cubicBezTo>
                  <a:pt x="222" y="137"/>
                  <a:pt x="221" y="138"/>
                  <a:pt x="219" y="140"/>
                </a:cubicBezTo>
                <a:close/>
                <a:moveTo>
                  <a:pt x="226" y="130"/>
                </a:moveTo>
                <a:cubicBezTo>
                  <a:pt x="222" y="125"/>
                  <a:pt x="217" y="120"/>
                  <a:pt x="212" y="116"/>
                </a:cubicBezTo>
                <a:cubicBezTo>
                  <a:pt x="214" y="112"/>
                  <a:pt x="214" y="108"/>
                  <a:pt x="214" y="103"/>
                </a:cubicBezTo>
                <a:cubicBezTo>
                  <a:pt x="215" y="97"/>
                  <a:pt x="215" y="91"/>
                  <a:pt x="215" y="85"/>
                </a:cubicBezTo>
                <a:cubicBezTo>
                  <a:pt x="220" y="89"/>
                  <a:pt x="225" y="94"/>
                  <a:pt x="230" y="98"/>
                </a:cubicBezTo>
                <a:cubicBezTo>
                  <a:pt x="230" y="108"/>
                  <a:pt x="229" y="120"/>
                  <a:pt x="226" y="130"/>
                </a:cubicBezTo>
                <a:close/>
                <a:moveTo>
                  <a:pt x="230" y="89"/>
                </a:moveTo>
                <a:cubicBezTo>
                  <a:pt x="230" y="90"/>
                  <a:pt x="230" y="91"/>
                  <a:pt x="230" y="92"/>
                </a:cubicBezTo>
                <a:cubicBezTo>
                  <a:pt x="225" y="88"/>
                  <a:pt x="220" y="84"/>
                  <a:pt x="215" y="80"/>
                </a:cubicBezTo>
                <a:cubicBezTo>
                  <a:pt x="215" y="71"/>
                  <a:pt x="215" y="62"/>
                  <a:pt x="215" y="53"/>
                </a:cubicBezTo>
                <a:cubicBezTo>
                  <a:pt x="220" y="57"/>
                  <a:pt x="225" y="61"/>
                  <a:pt x="230" y="66"/>
                </a:cubicBezTo>
                <a:cubicBezTo>
                  <a:pt x="231" y="74"/>
                  <a:pt x="230" y="82"/>
                  <a:pt x="23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 bwMode="auto">
          <a:xfrm>
            <a:off x="2366597" y="2557366"/>
            <a:ext cx="743844" cy="800627"/>
          </a:xfrm>
          <a:custGeom>
            <a:avLst/>
            <a:gdLst>
              <a:gd name="T0" fmla="*/ 100 w 110"/>
              <a:gd name="T1" fmla="*/ 84 h 118"/>
              <a:gd name="T2" fmla="*/ 86 w 110"/>
              <a:gd name="T3" fmla="*/ 98 h 118"/>
              <a:gd name="T4" fmla="*/ 87 w 110"/>
              <a:gd name="T5" fmla="*/ 54 h 118"/>
              <a:gd name="T6" fmla="*/ 83 w 110"/>
              <a:gd name="T7" fmla="*/ 13 h 118"/>
              <a:gd name="T8" fmla="*/ 63 w 110"/>
              <a:gd name="T9" fmla="*/ 1 h 118"/>
              <a:gd name="T10" fmla="*/ 5 w 110"/>
              <a:gd name="T11" fmla="*/ 2 h 118"/>
              <a:gd name="T12" fmla="*/ 5 w 110"/>
              <a:gd name="T13" fmla="*/ 9 h 118"/>
              <a:gd name="T14" fmla="*/ 45 w 110"/>
              <a:gd name="T15" fmla="*/ 9 h 118"/>
              <a:gd name="T16" fmla="*/ 79 w 110"/>
              <a:gd name="T17" fmla="*/ 34 h 118"/>
              <a:gd name="T18" fmla="*/ 79 w 110"/>
              <a:gd name="T19" fmla="*/ 97 h 118"/>
              <a:gd name="T20" fmla="*/ 71 w 110"/>
              <a:gd name="T21" fmla="*/ 86 h 118"/>
              <a:gd name="T22" fmla="*/ 64 w 110"/>
              <a:gd name="T23" fmla="*/ 90 h 118"/>
              <a:gd name="T24" fmla="*/ 78 w 110"/>
              <a:gd name="T25" fmla="*/ 115 h 118"/>
              <a:gd name="T26" fmla="*/ 84 w 110"/>
              <a:gd name="T27" fmla="*/ 115 h 118"/>
              <a:gd name="T28" fmla="*/ 86 w 110"/>
              <a:gd name="T29" fmla="*/ 112 h 118"/>
              <a:gd name="T30" fmla="*/ 106 w 110"/>
              <a:gd name="T31" fmla="*/ 90 h 118"/>
              <a:gd name="T32" fmla="*/ 100 w 110"/>
              <a:gd name="T33" fmla="*/ 8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8">
                <a:moveTo>
                  <a:pt x="100" y="84"/>
                </a:moveTo>
                <a:cubicBezTo>
                  <a:pt x="95" y="89"/>
                  <a:pt x="90" y="93"/>
                  <a:pt x="86" y="98"/>
                </a:cubicBezTo>
                <a:cubicBezTo>
                  <a:pt x="87" y="83"/>
                  <a:pt x="87" y="68"/>
                  <a:pt x="87" y="54"/>
                </a:cubicBezTo>
                <a:cubicBezTo>
                  <a:pt x="87" y="41"/>
                  <a:pt x="89" y="25"/>
                  <a:pt x="83" y="13"/>
                </a:cubicBezTo>
                <a:cubicBezTo>
                  <a:pt x="79" y="5"/>
                  <a:pt x="72" y="2"/>
                  <a:pt x="63" y="1"/>
                </a:cubicBezTo>
                <a:cubicBezTo>
                  <a:pt x="44" y="0"/>
                  <a:pt x="24" y="2"/>
                  <a:pt x="5" y="2"/>
                </a:cubicBezTo>
                <a:cubicBezTo>
                  <a:pt x="0" y="2"/>
                  <a:pt x="0" y="9"/>
                  <a:pt x="5" y="9"/>
                </a:cubicBezTo>
                <a:cubicBezTo>
                  <a:pt x="18" y="10"/>
                  <a:pt x="32" y="9"/>
                  <a:pt x="45" y="9"/>
                </a:cubicBezTo>
                <a:cubicBezTo>
                  <a:pt x="63" y="9"/>
                  <a:pt x="78" y="11"/>
                  <a:pt x="79" y="34"/>
                </a:cubicBezTo>
                <a:cubicBezTo>
                  <a:pt x="80" y="55"/>
                  <a:pt x="79" y="76"/>
                  <a:pt x="79" y="97"/>
                </a:cubicBezTo>
                <a:cubicBezTo>
                  <a:pt x="76" y="93"/>
                  <a:pt x="74" y="90"/>
                  <a:pt x="71" y="86"/>
                </a:cubicBezTo>
                <a:cubicBezTo>
                  <a:pt x="68" y="83"/>
                  <a:pt x="63" y="86"/>
                  <a:pt x="64" y="90"/>
                </a:cubicBezTo>
                <a:cubicBezTo>
                  <a:pt x="68" y="99"/>
                  <a:pt x="72" y="107"/>
                  <a:pt x="78" y="115"/>
                </a:cubicBezTo>
                <a:cubicBezTo>
                  <a:pt x="80" y="117"/>
                  <a:pt x="83" y="118"/>
                  <a:pt x="84" y="115"/>
                </a:cubicBezTo>
                <a:cubicBezTo>
                  <a:pt x="85" y="115"/>
                  <a:pt x="86" y="114"/>
                  <a:pt x="86" y="112"/>
                </a:cubicBezTo>
                <a:cubicBezTo>
                  <a:pt x="92" y="103"/>
                  <a:pt x="98" y="96"/>
                  <a:pt x="106" y="90"/>
                </a:cubicBezTo>
                <a:cubicBezTo>
                  <a:pt x="110" y="87"/>
                  <a:pt x="104" y="81"/>
                  <a:pt x="100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1906270" y="3653155"/>
            <a:ext cx="1805940" cy="1070610"/>
          </a:xfrm>
          <a:custGeom>
            <a:avLst/>
            <a:gdLst>
              <a:gd name="T0" fmla="*/ 214 w 241"/>
              <a:gd name="T1" fmla="*/ 14 h 158"/>
              <a:gd name="T2" fmla="*/ 145 w 241"/>
              <a:gd name="T3" fmla="*/ 3 h 158"/>
              <a:gd name="T4" fmla="*/ 39 w 241"/>
              <a:gd name="T5" fmla="*/ 5 h 158"/>
              <a:gd name="T6" fmla="*/ 6 w 241"/>
              <a:gd name="T7" fmla="*/ 35 h 158"/>
              <a:gd name="T8" fmla="*/ 7 w 241"/>
              <a:gd name="T9" fmla="*/ 123 h 158"/>
              <a:gd name="T10" fmla="*/ 152 w 241"/>
              <a:gd name="T11" fmla="*/ 155 h 158"/>
              <a:gd name="T12" fmla="*/ 238 w 241"/>
              <a:gd name="T13" fmla="*/ 75 h 158"/>
              <a:gd name="T14" fmla="*/ 231 w 241"/>
              <a:gd name="T15" fmla="*/ 60 h 158"/>
              <a:gd name="T16" fmla="*/ 216 w 241"/>
              <a:gd name="T17" fmla="*/ 47 h 158"/>
              <a:gd name="T18" fmla="*/ 14 w 241"/>
              <a:gd name="T19" fmla="*/ 52 h 158"/>
              <a:gd name="T20" fmla="*/ 24 w 241"/>
              <a:gd name="T21" fmla="*/ 18 h 158"/>
              <a:gd name="T22" fmla="*/ 131 w 241"/>
              <a:gd name="T23" fmla="*/ 11 h 158"/>
              <a:gd name="T24" fmla="*/ 201 w 241"/>
              <a:gd name="T25" fmla="*/ 15 h 158"/>
              <a:gd name="T26" fmla="*/ 208 w 241"/>
              <a:gd name="T27" fmla="*/ 47 h 158"/>
              <a:gd name="T28" fmla="*/ 207 w 241"/>
              <a:gd name="T29" fmla="*/ 96 h 158"/>
              <a:gd name="T30" fmla="*/ 155 w 241"/>
              <a:gd name="T31" fmla="*/ 121 h 158"/>
              <a:gd name="T32" fmla="*/ 38 w 241"/>
              <a:gd name="T33" fmla="*/ 122 h 158"/>
              <a:gd name="T34" fmla="*/ 23 w 241"/>
              <a:gd name="T35" fmla="*/ 123 h 158"/>
              <a:gd name="T36" fmla="*/ 14 w 241"/>
              <a:gd name="T37" fmla="*/ 52 h 158"/>
              <a:gd name="T38" fmla="*/ 42 w 241"/>
              <a:gd name="T39" fmla="*/ 130 h 158"/>
              <a:gd name="T40" fmla="*/ 17 w 241"/>
              <a:gd name="T41" fmla="*/ 131 h 158"/>
              <a:gd name="T42" fmla="*/ 65 w 241"/>
              <a:gd name="T43" fmla="*/ 148 h 158"/>
              <a:gd name="T44" fmla="*/ 48 w 241"/>
              <a:gd name="T45" fmla="*/ 130 h 158"/>
              <a:gd name="T46" fmla="*/ 73 w 241"/>
              <a:gd name="T47" fmla="*/ 131 h 158"/>
              <a:gd name="T48" fmla="*/ 98 w 241"/>
              <a:gd name="T49" fmla="*/ 148 h 158"/>
              <a:gd name="T50" fmla="*/ 105 w 241"/>
              <a:gd name="T51" fmla="*/ 148 h 158"/>
              <a:gd name="T52" fmla="*/ 108 w 241"/>
              <a:gd name="T53" fmla="*/ 129 h 158"/>
              <a:gd name="T54" fmla="*/ 132 w 241"/>
              <a:gd name="T55" fmla="*/ 148 h 158"/>
              <a:gd name="T56" fmla="*/ 139 w 241"/>
              <a:gd name="T57" fmla="*/ 148 h 158"/>
              <a:gd name="T58" fmla="*/ 114 w 241"/>
              <a:gd name="T59" fmla="*/ 129 h 158"/>
              <a:gd name="T60" fmla="*/ 147 w 241"/>
              <a:gd name="T61" fmla="*/ 129 h 158"/>
              <a:gd name="T62" fmla="*/ 167 w 241"/>
              <a:gd name="T63" fmla="*/ 148 h 158"/>
              <a:gd name="T64" fmla="*/ 220 w 241"/>
              <a:gd name="T65" fmla="*/ 139 h 158"/>
              <a:gd name="T66" fmla="*/ 199 w 241"/>
              <a:gd name="T67" fmla="*/ 139 h 158"/>
              <a:gd name="T68" fmla="*/ 187 w 241"/>
              <a:gd name="T69" fmla="*/ 129 h 158"/>
              <a:gd name="T70" fmla="*/ 201 w 241"/>
              <a:gd name="T71" fmla="*/ 148 h 158"/>
              <a:gd name="T72" fmla="*/ 173 w 241"/>
              <a:gd name="T73" fmla="*/ 148 h 158"/>
              <a:gd name="T74" fmla="*/ 179 w 241"/>
              <a:gd name="T75" fmla="*/ 129 h 158"/>
              <a:gd name="T76" fmla="*/ 211 w 241"/>
              <a:gd name="T77" fmla="*/ 119 h 158"/>
              <a:gd name="T78" fmla="*/ 224 w 241"/>
              <a:gd name="T79" fmla="*/ 135 h 158"/>
              <a:gd name="T80" fmla="*/ 226 w 241"/>
              <a:gd name="T81" fmla="*/ 130 h 158"/>
              <a:gd name="T82" fmla="*/ 215 w 241"/>
              <a:gd name="T83" fmla="*/ 103 h 158"/>
              <a:gd name="T84" fmla="*/ 230 w 241"/>
              <a:gd name="T85" fmla="*/ 98 h 158"/>
              <a:gd name="T86" fmla="*/ 230 w 241"/>
              <a:gd name="T87" fmla="*/ 89 h 158"/>
              <a:gd name="T88" fmla="*/ 216 w 241"/>
              <a:gd name="T89" fmla="*/ 80 h 158"/>
              <a:gd name="T90" fmla="*/ 231 w 241"/>
              <a:gd name="T91" fmla="*/ 6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1" h="158">
                <a:moveTo>
                  <a:pt x="238" y="75"/>
                </a:moveTo>
                <a:cubicBezTo>
                  <a:pt x="238" y="52"/>
                  <a:pt x="235" y="26"/>
                  <a:pt x="214" y="14"/>
                </a:cubicBezTo>
                <a:cubicBezTo>
                  <a:pt x="212" y="8"/>
                  <a:pt x="207" y="4"/>
                  <a:pt x="199" y="3"/>
                </a:cubicBezTo>
                <a:cubicBezTo>
                  <a:pt x="182" y="0"/>
                  <a:pt x="162" y="3"/>
                  <a:pt x="145" y="3"/>
                </a:cubicBezTo>
                <a:cubicBezTo>
                  <a:pt x="128" y="4"/>
                  <a:pt x="112" y="4"/>
                  <a:pt x="95" y="4"/>
                </a:cubicBezTo>
                <a:cubicBezTo>
                  <a:pt x="77" y="5"/>
                  <a:pt x="58" y="5"/>
                  <a:pt x="39" y="5"/>
                </a:cubicBezTo>
                <a:cubicBezTo>
                  <a:pt x="30" y="5"/>
                  <a:pt x="20" y="4"/>
                  <a:pt x="14" y="11"/>
                </a:cubicBezTo>
                <a:cubicBezTo>
                  <a:pt x="8" y="17"/>
                  <a:pt x="7" y="27"/>
                  <a:pt x="6" y="35"/>
                </a:cubicBezTo>
                <a:cubicBezTo>
                  <a:pt x="5" y="51"/>
                  <a:pt x="5" y="66"/>
                  <a:pt x="5" y="82"/>
                </a:cubicBezTo>
                <a:cubicBezTo>
                  <a:pt x="5" y="91"/>
                  <a:pt x="0" y="113"/>
                  <a:pt x="7" y="123"/>
                </a:cubicBezTo>
                <a:cubicBezTo>
                  <a:pt x="18" y="154"/>
                  <a:pt x="55" y="155"/>
                  <a:pt x="83" y="155"/>
                </a:cubicBezTo>
                <a:cubicBezTo>
                  <a:pt x="106" y="155"/>
                  <a:pt x="129" y="155"/>
                  <a:pt x="152" y="155"/>
                </a:cubicBezTo>
                <a:cubicBezTo>
                  <a:pt x="170" y="155"/>
                  <a:pt x="190" y="158"/>
                  <a:pt x="208" y="153"/>
                </a:cubicBezTo>
                <a:cubicBezTo>
                  <a:pt x="241" y="145"/>
                  <a:pt x="238" y="102"/>
                  <a:pt x="238" y="75"/>
                </a:cubicBezTo>
                <a:close/>
                <a:moveTo>
                  <a:pt x="216" y="24"/>
                </a:moveTo>
                <a:cubicBezTo>
                  <a:pt x="226" y="32"/>
                  <a:pt x="229" y="46"/>
                  <a:pt x="231" y="60"/>
                </a:cubicBezTo>
                <a:cubicBezTo>
                  <a:pt x="226" y="56"/>
                  <a:pt x="221" y="52"/>
                  <a:pt x="216" y="48"/>
                </a:cubicBezTo>
                <a:cubicBezTo>
                  <a:pt x="216" y="48"/>
                  <a:pt x="216" y="48"/>
                  <a:pt x="216" y="47"/>
                </a:cubicBezTo>
                <a:cubicBezTo>
                  <a:pt x="216" y="40"/>
                  <a:pt x="217" y="31"/>
                  <a:pt x="216" y="24"/>
                </a:cubicBezTo>
                <a:close/>
                <a:moveTo>
                  <a:pt x="14" y="52"/>
                </a:moveTo>
                <a:cubicBezTo>
                  <a:pt x="14" y="46"/>
                  <a:pt x="14" y="41"/>
                  <a:pt x="14" y="35"/>
                </a:cubicBezTo>
                <a:cubicBezTo>
                  <a:pt x="15" y="25"/>
                  <a:pt x="15" y="23"/>
                  <a:pt x="24" y="18"/>
                </a:cubicBezTo>
                <a:cubicBezTo>
                  <a:pt x="35" y="11"/>
                  <a:pt x="47" y="13"/>
                  <a:pt x="60" y="13"/>
                </a:cubicBezTo>
                <a:cubicBezTo>
                  <a:pt x="84" y="12"/>
                  <a:pt x="107" y="12"/>
                  <a:pt x="131" y="11"/>
                </a:cubicBezTo>
                <a:cubicBezTo>
                  <a:pt x="141" y="11"/>
                  <a:pt x="152" y="11"/>
                  <a:pt x="163" y="11"/>
                </a:cubicBezTo>
                <a:cubicBezTo>
                  <a:pt x="175" y="11"/>
                  <a:pt x="191" y="8"/>
                  <a:pt x="201" y="15"/>
                </a:cubicBezTo>
                <a:cubicBezTo>
                  <a:pt x="209" y="21"/>
                  <a:pt x="208" y="21"/>
                  <a:pt x="208" y="30"/>
                </a:cubicBezTo>
                <a:cubicBezTo>
                  <a:pt x="208" y="36"/>
                  <a:pt x="208" y="42"/>
                  <a:pt x="208" y="47"/>
                </a:cubicBezTo>
                <a:cubicBezTo>
                  <a:pt x="208" y="59"/>
                  <a:pt x="208" y="70"/>
                  <a:pt x="208" y="82"/>
                </a:cubicBezTo>
                <a:cubicBezTo>
                  <a:pt x="208" y="86"/>
                  <a:pt x="208" y="91"/>
                  <a:pt x="207" y="96"/>
                </a:cubicBezTo>
                <a:cubicBezTo>
                  <a:pt x="206" y="105"/>
                  <a:pt x="198" y="118"/>
                  <a:pt x="189" y="121"/>
                </a:cubicBezTo>
                <a:cubicBezTo>
                  <a:pt x="179" y="123"/>
                  <a:pt x="164" y="121"/>
                  <a:pt x="155" y="121"/>
                </a:cubicBezTo>
                <a:cubicBezTo>
                  <a:pt x="116" y="122"/>
                  <a:pt x="77" y="122"/>
                  <a:pt x="38" y="123"/>
                </a:cubicBezTo>
                <a:cubicBezTo>
                  <a:pt x="38" y="123"/>
                  <a:pt x="38" y="122"/>
                  <a:pt x="38" y="122"/>
                </a:cubicBezTo>
                <a:cubicBezTo>
                  <a:pt x="37" y="122"/>
                  <a:pt x="36" y="122"/>
                  <a:pt x="35" y="123"/>
                </a:cubicBezTo>
                <a:cubicBezTo>
                  <a:pt x="31" y="123"/>
                  <a:pt x="27" y="123"/>
                  <a:pt x="23" y="123"/>
                </a:cubicBezTo>
                <a:cubicBezTo>
                  <a:pt x="23" y="121"/>
                  <a:pt x="21" y="119"/>
                  <a:pt x="18" y="120"/>
                </a:cubicBezTo>
                <a:cubicBezTo>
                  <a:pt x="9" y="121"/>
                  <a:pt x="14" y="58"/>
                  <a:pt x="14" y="52"/>
                </a:cubicBezTo>
                <a:close/>
                <a:moveTo>
                  <a:pt x="17" y="131"/>
                </a:moveTo>
                <a:cubicBezTo>
                  <a:pt x="26" y="130"/>
                  <a:pt x="34" y="130"/>
                  <a:pt x="42" y="130"/>
                </a:cubicBezTo>
                <a:cubicBezTo>
                  <a:pt x="49" y="135"/>
                  <a:pt x="55" y="141"/>
                  <a:pt x="60" y="148"/>
                </a:cubicBezTo>
                <a:cubicBezTo>
                  <a:pt x="43" y="147"/>
                  <a:pt x="28" y="143"/>
                  <a:pt x="17" y="131"/>
                </a:cubicBezTo>
                <a:close/>
                <a:moveTo>
                  <a:pt x="90" y="148"/>
                </a:moveTo>
                <a:cubicBezTo>
                  <a:pt x="82" y="148"/>
                  <a:pt x="74" y="148"/>
                  <a:pt x="65" y="148"/>
                </a:cubicBezTo>
                <a:cubicBezTo>
                  <a:pt x="65" y="148"/>
                  <a:pt x="65" y="147"/>
                  <a:pt x="65" y="147"/>
                </a:cubicBezTo>
                <a:cubicBezTo>
                  <a:pt x="60" y="141"/>
                  <a:pt x="54" y="135"/>
                  <a:pt x="48" y="130"/>
                </a:cubicBezTo>
                <a:cubicBezTo>
                  <a:pt x="56" y="130"/>
                  <a:pt x="64" y="130"/>
                  <a:pt x="72" y="130"/>
                </a:cubicBezTo>
                <a:cubicBezTo>
                  <a:pt x="72" y="130"/>
                  <a:pt x="72" y="131"/>
                  <a:pt x="73" y="131"/>
                </a:cubicBezTo>
                <a:cubicBezTo>
                  <a:pt x="78" y="134"/>
                  <a:pt x="83" y="136"/>
                  <a:pt x="88" y="140"/>
                </a:cubicBezTo>
                <a:cubicBezTo>
                  <a:pt x="92" y="142"/>
                  <a:pt x="95" y="145"/>
                  <a:pt x="98" y="148"/>
                </a:cubicBezTo>
                <a:cubicBezTo>
                  <a:pt x="96" y="148"/>
                  <a:pt x="93" y="148"/>
                  <a:pt x="90" y="148"/>
                </a:cubicBezTo>
                <a:close/>
                <a:moveTo>
                  <a:pt x="105" y="148"/>
                </a:moveTo>
                <a:cubicBezTo>
                  <a:pt x="98" y="140"/>
                  <a:pt x="87" y="132"/>
                  <a:pt x="77" y="130"/>
                </a:cubicBezTo>
                <a:cubicBezTo>
                  <a:pt x="87" y="130"/>
                  <a:pt x="97" y="130"/>
                  <a:pt x="108" y="129"/>
                </a:cubicBezTo>
                <a:cubicBezTo>
                  <a:pt x="108" y="130"/>
                  <a:pt x="108" y="130"/>
                  <a:pt x="109" y="130"/>
                </a:cubicBezTo>
                <a:cubicBezTo>
                  <a:pt x="116" y="136"/>
                  <a:pt x="124" y="142"/>
                  <a:pt x="132" y="148"/>
                </a:cubicBezTo>
                <a:cubicBezTo>
                  <a:pt x="123" y="148"/>
                  <a:pt x="114" y="148"/>
                  <a:pt x="105" y="148"/>
                </a:cubicBezTo>
                <a:close/>
                <a:moveTo>
                  <a:pt x="139" y="148"/>
                </a:moveTo>
                <a:cubicBezTo>
                  <a:pt x="139" y="148"/>
                  <a:pt x="138" y="147"/>
                  <a:pt x="138" y="146"/>
                </a:cubicBezTo>
                <a:cubicBezTo>
                  <a:pt x="130" y="140"/>
                  <a:pt x="122" y="135"/>
                  <a:pt x="114" y="129"/>
                </a:cubicBezTo>
                <a:cubicBezTo>
                  <a:pt x="119" y="129"/>
                  <a:pt x="125" y="129"/>
                  <a:pt x="130" y="129"/>
                </a:cubicBezTo>
                <a:cubicBezTo>
                  <a:pt x="135" y="129"/>
                  <a:pt x="141" y="129"/>
                  <a:pt x="147" y="129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55" y="136"/>
                  <a:pt x="161" y="142"/>
                  <a:pt x="167" y="148"/>
                </a:cubicBezTo>
                <a:cubicBezTo>
                  <a:pt x="157" y="148"/>
                  <a:pt x="148" y="148"/>
                  <a:pt x="139" y="148"/>
                </a:cubicBezTo>
                <a:close/>
                <a:moveTo>
                  <a:pt x="220" y="139"/>
                </a:moveTo>
                <a:cubicBezTo>
                  <a:pt x="216" y="143"/>
                  <a:pt x="212" y="145"/>
                  <a:pt x="207" y="147"/>
                </a:cubicBezTo>
                <a:cubicBezTo>
                  <a:pt x="204" y="144"/>
                  <a:pt x="202" y="142"/>
                  <a:pt x="199" y="139"/>
                </a:cubicBezTo>
                <a:cubicBezTo>
                  <a:pt x="198" y="139"/>
                  <a:pt x="198" y="138"/>
                  <a:pt x="197" y="138"/>
                </a:cubicBezTo>
                <a:cubicBezTo>
                  <a:pt x="194" y="135"/>
                  <a:pt x="190" y="132"/>
                  <a:pt x="187" y="129"/>
                </a:cubicBezTo>
                <a:cubicBezTo>
                  <a:pt x="185" y="127"/>
                  <a:pt x="181" y="131"/>
                  <a:pt x="184" y="132"/>
                </a:cubicBezTo>
                <a:cubicBezTo>
                  <a:pt x="189" y="138"/>
                  <a:pt x="195" y="143"/>
                  <a:pt x="201" y="148"/>
                </a:cubicBezTo>
                <a:cubicBezTo>
                  <a:pt x="193" y="149"/>
                  <a:pt x="184" y="148"/>
                  <a:pt x="177" y="148"/>
                </a:cubicBezTo>
                <a:cubicBezTo>
                  <a:pt x="176" y="148"/>
                  <a:pt x="174" y="148"/>
                  <a:pt x="173" y="148"/>
                </a:cubicBezTo>
                <a:cubicBezTo>
                  <a:pt x="168" y="141"/>
                  <a:pt x="160" y="134"/>
                  <a:pt x="152" y="129"/>
                </a:cubicBezTo>
                <a:cubicBezTo>
                  <a:pt x="161" y="129"/>
                  <a:pt x="170" y="129"/>
                  <a:pt x="179" y="129"/>
                </a:cubicBezTo>
                <a:cubicBezTo>
                  <a:pt x="188" y="128"/>
                  <a:pt x="199" y="129"/>
                  <a:pt x="207" y="124"/>
                </a:cubicBezTo>
                <a:cubicBezTo>
                  <a:pt x="208" y="122"/>
                  <a:pt x="210" y="121"/>
                  <a:pt x="211" y="119"/>
                </a:cubicBezTo>
                <a:cubicBezTo>
                  <a:pt x="213" y="121"/>
                  <a:pt x="215" y="123"/>
                  <a:pt x="217" y="125"/>
                </a:cubicBezTo>
                <a:cubicBezTo>
                  <a:pt x="219" y="128"/>
                  <a:pt x="221" y="131"/>
                  <a:pt x="224" y="135"/>
                </a:cubicBezTo>
                <a:cubicBezTo>
                  <a:pt x="223" y="136"/>
                  <a:pt x="221" y="138"/>
                  <a:pt x="220" y="139"/>
                </a:cubicBezTo>
                <a:close/>
                <a:moveTo>
                  <a:pt x="226" y="130"/>
                </a:moveTo>
                <a:cubicBezTo>
                  <a:pt x="222" y="125"/>
                  <a:pt x="217" y="120"/>
                  <a:pt x="212" y="116"/>
                </a:cubicBezTo>
                <a:cubicBezTo>
                  <a:pt x="214" y="112"/>
                  <a:pt x="214" y="108"/>
                  <a:pt x="215" y="103"/>
                </a:cubicBezTo>
                <a:cubicBezTo>
                  <a:pt x="215" y="97"/>
                  <a:pt x="216" y="91"/>
                  <a:pt x="216" y="85"/>
                </a:cubicBezTo>
                <a:cubicBezTo>
                  <a:pt x="221" y="89"/>
                  <a:pt x="225" y="94"/>
                  <a:pt x="230" y="98"/>
                </a:cubicBezTo>
                <a:cubicBezTo>
                  <a:pt x="230" y="108"/>
                  <a:pt x="230" y="120"/>
                  <a:pt x="226" y="130"/>
                </a:cubicBezTo>
                <a:close/>
                <a:moveTo>
                  <a:pt x="230" y="89"/>
                </a:moveTo>
                <a:cubicBezTo>
                  <a:pt x="230" y="90"/>
                  <a:pt x="230" y="91"/>
                  <a:pt x="230" y="92"/>
                </a:cubicBezTo>
                <a:cubicBezTo>
                  <a:pt x="226" y="88"/>
                  <a:pt x="221" y="84"/>
                  <a:pt x="216" y="80"/>
                </a:cubicBezTo>
                <a:cubicBezTo>
                  <a:pt x="216" y="71"/>
                  <a:pt x="216" y="62"/>
                  <a:pt x="216" y="53"/>
                </a:cubicBezTo>
                <a:cubicBezTo>
                  <a:pt x="221" y="57"/>
                  <a:pt x="226" y="61"/>
                  <a:pt x="231" y="65"/>
                </a:cubicBezTo>
                <a:cubicBezTo>
                  <a:pt x="231" y="74"/>
                  <a:pt x="231" y="82"/>
                  <a:pt x="23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3718008" y="4107515"/>
            <a:ext cx="738166" cy="797787"/>
          </a:xfrm>
          <a:custGeom>
            <a:avLst/>
            <a:gdLst>
              <a:gd name="T0" fmla="*/ 100 w 109"/>
              <a:gd name="T1" fmla="*/ 85 h 118"/>
              <a:gd name="T2" fmla="*/ 86 w 109"/>
              <a:gd name="T3" fmla="*/ 99 h 118"/>
              <a:gd name="T4" fmla="*/ 86 w 109"/>
              <a:gd name="T5" fmla="*/ 54 h 118"/>
              <a:gd name="T6" fmla="*/ 82 w 109"/>
              <a:gd name="T7" fmla="*/ 14 h 118"/>
              <a:gd name="T8" fmla="*/ 62 w 109"/>
              <a:gd name="T9" fmla="*/ 2 h 118"/>
              <a:gd name="T10" fmla="*/ 5 w 109"/>
              <a:gd name="T11" fmla="*/ 3 h 118"/>
              <a:gd name="T12" fmla="*/ 5 w 109"/>
              <a:gd name="T13" fmla="*/ 10 h 118"/>
              <a:gd name="T14" fmla="*/ 44 w 109"/>
              <a:gd name="T15" fmla="*/ 10 h 118"/>
              <a:gd name="T16" fmla="*/ 79 w 109"/>
              <a:gd name="T17" fmla="*/ 35 h 118"/>
              <a:gd name="T18" fmla="*/ 78 w 109"/>
              <a:gd name="T19" fmla="*/ 98 h 118"/>
              <a:gd name="T20" fmla="*/ 70 w 109"/>
              <a:gd name="T21" fmla="*/ 87 h 118"/>
              <a:gd name="T22" fmla="*/ 64 w 109"/>
              <a:gd name="T23" fmla="*/ 91 h 118"/>
              <a:gd name="T24" fmla="*/ 77 w 109"/>
              <a:gd name="T25" fmla="*/ 116 h 118"/>
              <a:gd name="T26" fmla="*/ 84 w 109"/>
              <a:gd name="T27" fmla="*/ 116 h 118"/>
              <a:gd name="T28" fmla="*/ 86 w 109"/>
              <a:gd name="T29" fmla="*/ 113 h 118"/>
              <a:gd name="T30" fmla="*/ 106 w 109"/>
              <a:gd name="T31" fmla="*/ 91 h 118"/>
              <a:gd name="T32" fmla="*/ 100 w 109"/>
              <a:gd name="T33" fmla="*/ 8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9" h="118">
                <a:moveTo>
                  <a:pt x="100" y="85"/>
                </a:moveTo>
                <a:cubicBezTo>
                  <a:pt x="95" y="90"/>
                  <a:pt x="90" y="94"/>
                  <a:pt x="86" y="99"/>
                </a:cubicBezTo>
                <a:cubicBezTo>
                  <a:pt x="86" y="84"/>
                  <a:pt x="86" y="69"/>
                  <a:pt x="86" y="54"/>
                </a:cubicBezTo>
                <a:cubicBezTo>
                  <a:pt x="86" y="42"/>
                  <a:pt x="89" y="26"/>
                  <a:pt x="82" y="14"/>
                </a:cubicBezTo>
                <a:cubicBezTo>
                  <a:pt x="78" y="6"/>
                  <a:pt x="71" y="3"/>
                  <a:pt x="62" y="2"/>
                </a:cubicBezTo>
                <a:cubicBezTo>
                  <a:pt x="44" y="0"/>
                  <a:pt x="23" y="2"/>
                  <a:pt x="5" y="3"/>
                </a:cubicBezTo>
                <a:cubicBezTo>
                  <a:pt x="0" y="3"/>
                  <a:pt x="0" y="10"/>
                  <a:pt x="5" y="10"/>
                </a:cubicBezTo>
                <a:cubicBezTo>
                  <a:pt x="18" y="10"/>
                  <a:pt x="31" y="10"/>
                  <a:pt x="44" y="10"/>
                </a:cubicBezTo>
                <a:cubicBezTo>
                  <a:pt x="62" y="10"/>
                  <a:pt x="78" y="12"/>
                  <a:pt x="79" y="35"/>
                </a:cubicBezTo>
                <a:cubicBezTo>
                  <a:pt x="79" y="56"/>
                  <a:pt x="79" y="77"/>
                  <a:pt x="78" y="98"/>
                </a:cubicBezTo>
                <a:cubicBezTo>
                  <a:pt x="76" y="94"/>
                  <a:pt x="73" y="91"/>
                  <a:pt x="70" y="87"/>
                </a:cubicBezTo>
                <a:cubicBezTo>
                  <a:pt x="68" y="84"/>
                  <a:pt x="62" y="87"/>
                  <a:pt x="64" y="91"/>
                </a:cubicBezTo>
                <a:cubicBezTo>
                  <a:pt x="67" y="100"/>
                  <a:pt x="72" y="108"/>
                  <a:pt x="77" y="116"/>
                </a:cubicBezTo>
                <a:cubicBezTo>
                  <a:pt x="79" y="118"/>
                  <a:pt x="82" y="118"/>
                  <a:pt x="84" y="116"/>
                </a:cubicBezTo>
                <a:cubicBezTo>
                  <a:pt x="85" y="116"/>
                  <a:pt x="86" y="114"/>
                  <a:pt x="86" y="113"/>
                </a:cubicBezTo>
                <a:cubicBezTo>
                  <a:pt x="91" y="104"/>
                  <a:pt x="97" y="97"/>
                  <a:pt x="106" y="91"/>
                </a:cubicBezTo>
                <a:cubicBezTo>
                  <a:pt x="109" y="88"/>
                  <a:pt x="104" y="82"/>
                  <a:pt x="100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556000" y="5183505"/>
            <a:ext cx="1945640" cy="1070610"/>
          </a:xfrm>
          <a:custGeom>
            <a:avLst/>
            <a:gdLst>
              <a:gd name="T0" fmla="*/ 214 w 241"/>
              <a:gd name="T1" fmla="*/ 14 h 158"/>
              <a:gd name="T2" fmla="*/ 145 w 241"/>
              <a:gd name="T3" fmla="*/ 4 h 158"/>
              <a:gd name="T4" fmla="*/ 39 w 241"/>
              <a:gd name="T5" fmla="*/ 5 h 158"/>
              <a:gd name="T6" fmla="*/ 6 w 241"/>
              <a:gd name="T7" fmla="*/ 35 h 158"/>
              <a:gd name="T8" fmla="*/ 7 w 241"/>
              <a:gd name="T9" fmla="*/ 123 h 158"/>
              <a:gd name="T10" fmla="*/ 151 w 241"/>
              <a:gd name="T11" fmla="*/ 155 h 158"/>
              <a:gd name="T12" fmla="*/ 238 w 241"/>
              <a:gd name="T13" fmla="*/ 75 h 158"/>
              <a:gd name="T14" fmla="*/ 230 w 241"/>
              <a:gd name="T15" fmla="*/ 60 h 158"/>
              <a:gd name="T16" fmla="*/ 216 w 241"/>
              <a:gd name="T17" fmla="*/ 48 h 158"/>
              <a:gd name="T18" fmla="*/ 14 w 241"/>
              <a:gd name="T19" fmla="*/ 52 h 158"/>
              <a:gd name="T20" fmla="*/ 24 w 241"/>
              <a:gd name="T21" fmla="*/ 18 h 158"/>
              <a:gd name="T22" fmla="*/ 131 w 241"/>
              <a:gd name="T23" fmla="*/ 12 h 158"/>
              <a:gd name="T24" fmla="*/ 201 w 241"/>
              <a:gd name="T25" fmla="*/ 15 h 158"/>
              <a:gd name="T26" fmla="*/ 208 w 241"/>
              <a:gd name="T27" fmla="*/ 48 h 158"/>
              <a:gd name="T28" fmla="*/ 207 w 241"/>
              <a:gd name="T29" fmla="*/ 96 h 158"/>
              <a:gd name="T30" fmla="*/ 154 w 241"/>
              <a:gd name="T31" fmla="*/ 121 h 158"/>
              <a:gd name="T32" fmla="*/ 37 w 241"/>
              <a:gd name="T33" fmla="*/ 122 h 158"/>
              <a:gd name="T34" fmla="*/ 23 w 241"/>
              <a:gd name="T35" fmla="*/ 123 h 158"/>
              <a:gd name="T36" fmla="*/ 14 w 241"/>
              <a:gd name="T37" fmla="*/ 52 h 158"/>
              <a:gd name="T38" fmla="*/ 42 w 241"/>
              <a:gd name="T39" fmla="*/ 130 h 158"/>
              <a:gd name="T40" fmla="*/ 17 w 241"/>
              <a:gd name="T41" fmla="*/ 131 h 158"/>
              <a:gd name="T42" fmla="*/ 65 w 241"/>
              <a:gd name="T43" fmla="*/ 148 h 158"/>
              <a:gd name="T44" fmla="*/ 48 w 241"/>
              <a:gd name="T45" fmla="*/ 130 h 158"/>
              <a:gd name="T46" fmla="*/ 73 w 241"/>
              <a:gd name="T47" fmla="*/ 131 h 158"/>
              <a:gd name="T48" fmla="*/ 98 w 241"/>
              <a:gd name="T49" fmla="*/ 148 h 158"/>
              <a:gd name="T50" fmla="*/ 105 w 241"/>
              <a:gd name="T51" fmla="*/ 148 h 158"/>
              <a:gd name="T52" fmla="*/ 108 w 241"/>
              <a:gd name="T53" fmla="*/ 130 h 158"/>
              <a:gd name="T54" fmla="*/ 132 w 241"/>
              <a:gd name="T55" fmla="*/ 148 h 158"/>
              <a:gd name="T56" fmla="*/ 139 w 241"/>
              <a:gd name="T57" fmla="*/ 148 h 158"/>
              <a:gd name="T58" fmla="*/ 114 w 241"/>
              <a:gd name="T59" fmla="*/ 130 h 158"/>
              <a:gd name="T60" fmla="*/ 147 w 241"/>
              <a:gd name="T61" fmla="*/ 129 h 158"/>
              <a:gd name="T62" fmla="*/ 166 w 241"/>
              <a:gd name="T63" fmla="*/ 149 h 158"/>
              <a:gd name="T64" fmla="*/ 220 w 241"/>
              <a:gd name="T65" fmla="*/ 140 h 158"/>
              <a:gd name="T66" fmla="*/ 199 w 241"/>
              <a:gd name="T67" fmla="*/ 139 h 158"/>
              <a:gd name="T68" fmla="*/ 187 w 241"/>
              <a:gd name="T69" fmla="*/ 129 h 158"/>
              <a:gd name="T70" fmla="*/ 201 w 241"/>
              <a:gd name="T71" fmla="*/ 148 h 158"/>
              <a:gd name="T72" fmla="*/ 173 w 241"/>
              <a:gd name="T73" fmla="*/ 149 h 158"/>
              <a:gd name="T74" fmla="*/ 179 w 241"/>
              <a:gd name="T75" fmla="*/ 129 h 158"/>
              <a:gd name="T76" fmla="*/ 211 w 241"/>
              <a:gd name="T77" fmla="*/ 119 h 158"/>
              <a:gd name="T78" fmla="*/ 224 w 241"/>
              <a:gd name="T79" fmla="*/ 135 h 158"/>
              <a:gd name="T80" fmla="*/ 226 w 241"/>
              <a:gd name="T81" fmla="*/ 130 h 158"/>
              <a:gd name="T82" fmla="*/ 215 w 241"/>
              <a:gd name="T83" fmla="*/ 103 h 158"/>
              <a:gd name="T84" fmla="*/ 230 w 241"/>
              <a:gd name="T85" fmla="*/ 98 h 158"/>
              <a:gd name="T86" fmla="*/ 230 w 241"/>
              <a:gd name="T87" fmla="*/ 89 h 158"/>
              <a:gd name="T88" fmla="*/ 216 w 241"/>
              <a:gd name="T89" fmla="*/ 80 h 158"/>
              <a:gd name="T90" fmla="*/ 231 w 241"/>
              <a:gd name="T91" fmla="*/ 6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1" h="158">
                <a:moveTo>
                  <a:pt x="238" y="75"/>
                </a:moveTo>
                <a:cubicBezTo>
                  <a:pt x="238" y="52"/>
                  <a:pt x="235" y="26"/>
                  <a:pt x="214" y="14"/>
                </a:cubicBezTo>
                <a:cubicBezTo>
                  <a:pt x="212" y="8"/>
                  <a:pt x="207" y="4"/>
                  <a:pt x="199" y="3"/>
                </a:cubicBezTo>
                <a:cubicBezTo>
                  <a:pt x="182" y="0"/>
                  <a:pt x="162" y="3"/>
                  <a:pt x="145" y="4"/>
                </a:cubicBezTo>
                <a:cubicBezTo>
                  <a:pt x="128" y="4"/>
                  <a:pt x="112" y="4"/>
                  <a:pt x="95" y="4"/>
                </a:cubicBezTo>
                <a:cubicBezTo>
                  <a:pt x="77" y="5"/>
                  <a:pt x="58" y="5"/>
                  <a:pt x="39" y="5"/>
                </a:cubicBezTo>
                <a:cubicBezTo>
                  <a:pt x="30" y="6"/>
                  <a:pt x="20" y="5"/>
                  <a:pt x="14" y="11"/>
                </a:cubicBezTo>
                <a:cubicBezTo>
                  <a:pt x="7" y="17"/>
                  <a:pt x="7" y="27"/>
                  <a:pt x="6" y="35"/>
                </a:cubicBezTo>
                <a:cubicBezTo>
                  <a:pt x="5" y="51"/>
                  <a:pt x="5" y="66"/>
                  <a:pt x="5" y="82"/>
                </a:cubicBezTo>
                <a:cubicBezTo>
                  <a:pt x="4" y="91"/>
                  <a:pt x="0" y="113"/>
                  <a:pt x="7" y="123"/>
                </a:cubicBezTo>
                <a:cubicBezTo>
                  <a:pt x="18" y="155"/>
                  <a:pt x="55" y="155"/>
                  <a:pt x="83" y="155"/>
                </a:cubicBezTo>
                <a:cubicBezTo>
                  <a:pt x="106" y="155"/>
                  <a:pt x="129" y="155"/>
                  <a:pt x="151" y="155"/>
                </a:cubicBezTo>
                <a:cubicBezTo>
                  <a:pt x="170" y="156"/>
                  <a:pt x="190" y="158"/>
                  <a:pt x="208" y="153"/>
                </a:cubicBezTo>
                <a:cubicBezTo>
                  <a:pt x="241" y="145"/>
                  <a:pt x="238" y="102"/>
                  <a:pt x="238" y="75"/>
                </a:cubicBezTo>
                <a:close/>
                <a:moveTo>
                  <a:pt x="216" y="24"/>
                </a:moveTo>
                <a:cubicBezTo>
                  <a:pt x="226" y="32"/>
                  <a:pt x="229" y="46"/>
                  <a:pt x="230" y="60"/>
                </a:cubicBezTo>
                <a:cubicBezTo>
                  <a:pt x="225" y="56"/>
                  <a:pt x="221" y="52"/>
                  <a:pt x="216" y="4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0"/>
                  <a:pt x="217" y="32"/>
                  <a:pt x="216" y="24"/>
                </a:cubicBezTo>
                <a:close/>
                <a:moveTo>
                  <a:pt x="14" y="52"/>
                </a:moveTo>
                <a:cubicBezTo>
                  <a:pt x="14" y="46"/>
                  <a:pt x="14" y="41"/>
                  <a:pt x="14" y="35"/>
                </a:cubicBezTo>
                <a:cubicBezTo>
                  <a:pt x="15" y="26"/>
                  <a:pt x="15" y="23"/>
                  <a:pt x="24" y="18"/>
                </a:cubicBezTo>
                <a:cubicBezTo>
                  <a:pt x="35" y="11"/>
                  <a:pt x="47" y="13"/>
                  <a:pt x="60" y="13"/>
                </a:cubicBezTo>
                <a:cubicBezTo>
                  <a:pt x="84" y="12"/>
                  <a:pt x="107" y="12"/>
                  <a:pt x="131" y="12"/>
                </a:cubicBezTo>
                <a:cubicBezTo>
                  <a:pt x="141" y="11"/>
                  <a:pt x="152" y="11"/>
                  <a:pt x="162" y="11"/>
                </a:cubicBezTo>
                <a:cubicBezTo>
                  <a:pt x="175" y="11"/>
                  <a:pt x="190" y="8"/>
                  <a:pt x="201" y="15"/>
                </a:cubicBezTo>
                <a:cubicBezTo>
                  <a:pt x="209" y="21"/>
                  <a:pt x="207" y="22"/>
                  <a:pt x="208" y="30"/>
                </a:cubicBezTo>
                <a:cubicBezTo>
                  <a:pt x="208" y="36"/>
                  <a:pt x="208" y="42"/>
                  <a:pt x="208" y="48"/>
                </a:cubicBezTo>
                <a:cubicBezTo>
                  <a:pt x="208" y="59"/>
                  <a:pt x="208" y="71"/>
                  <a:pt x="208" y="82"/>
                </a:cubicBezTo>
                <a:cubicBezTo>
                  <a:pt x="207" y="86"/>
                  <a:pt x="208" y="91"/>
                  <a:pt x="207" y="96"/>
                </a:cubicBezTo>
                <a:cubicBezTo>
                  <a:pt x="206" y="105"/>
                  <a:pt x="198" y="118"/>
                  <a:pt x="188" y="121"/>
                </a:cubicBezTo>
                <a:cubicBezTo>
                  <a:pt x="179" y="123"/>
                  <a:pt x="164" y="121"/>
                  <a:pt x="154" y="121"/>
                </a:cubicBezTo>
                <a:cubicBezTo>
                  <a:pt x="116" y="122"/>
                  <a:pt x="77" y="122"/>
                  <a:pt x="38" y="123"/>
                </a:cubicBezTo>
                <a:cubicBezTo>
                  <a:pt x="38" y="123"/>
                  <a:pt x="38" y="123"/>
                  <a:pt x="37" y="122"/>
                </a:cubicBezTo>
                <a:cubicBezTo>
                  <a:pt x="37" y="122"/>
                  <a:pt x="36" y="122"/>
                  <a:pt x="35" y="123"/>
                </a:cubicBezTo>
                <a:cubicBezTo>
                  <a:pt x="31" y="123"/>
                  <a:pt x="27" y="123"/>
                  <a:pt x="23" y="123"/>
                </a:cubicBezTo>
                <a:cubicBezTo>
                  <a:pt x="22" y="121"/>
                  <a:pt x="21" y="119"/>
                  <a:pt x="18" y="120"/>
                </a:cubicBezTo>
                <a:cubicBezTo>
                  <a:pt x="9" y="121"/>
                  <a:pt x="13" y="58"/>
                  <a:pt x="14" y="52"/>
                </a:cubicBezTo>
                <a:close/>
                <a:moveTo>
                  <a:pt x="17" y="131"/>
                </a:moveTo>
                <a:cubicBezTo>
                  <a:pt x="26" y="131"/>
                  <a:pt x="34" y="130"/>
                  <a:pt x="42" y="130"/>
                </a:cubicBezTo>
                <a:cubicBezTo>
                  <a:pt x="49" y="135"/>
                  <a:pt x="55" y="141"/>
                  <a:pt x="60" y="148"/>
                </a:cubicBezTo>
                <a:cubicBezTo>
                  <a:pt x="43" y="147"/>
                  <a:pt x="28" y="143"/>
                  <a:pt x="17" y="131"/>
                </a:cubicBezTo>
                <a:close/>
                <a:moveTo>
                  <a:pt x="90" y="148"/>
                </a:moveTo>
                <a:cubicBezTo>
                  <a:pt x="82" y="148"/>
                  <a:pt x="74" y="149"/>
                  <a:pt x="65" y="148"/>
                </a:cubicBezTo>
                <a:cubicBezTo>
                  <a:pt x="65" y="148"/>
                  <a:pt x="65" y="147"/>
                  <a:pt x="65" y="147"/>
                </a:cubicBezTo>
                <a:cubicBezTo>
                  <a:pt x="60" y="141"/>
                  <a:pt x="54" y="135"/>
                  <a:pt x="48" y="130"/>
                </a:cubicBezTo>
                <a:cubicBezTo>
                  <a:pt x="56" y="130"/>
                  <a:pt x="64" y="130"/>
                  <a:pt x="72" y="130"/>
                </a:cubicBezTo>
                <a:cubicBezTo>
                  <a:pt x="72" y="130"/>
                  <a:pt x="72" y="131"/>
                  <a:pt x="73" y="131"/>
                </a:cubicBezTo>
                <a:cubicBezTo>
                  <a:pt x="78" y="134"/>
                  <a:pt x="83" y="137"/>
                  <a:pt x="88" y="140"/>
                </a:cubicBezTo>
                <a:cubicBezTo>
                  <a:pt x="92" y="142"/>
                  <a:pt x="95" y="145"/>
                  <a:pt x="98" y="148"/>
                </a:cubicBezTo>
                <a:cubicBezTo>
                  <a:pt x="95" y="148"/>
                  <a:pt x="93" y="148"/>
                  <a:pt x="90" y="148"/>
                </a:cubicBezTo>
                <a:close/>
                <a:moveTo>
                  <a:pt x="105" y="148"/>
                </a:moveTo>
                <a:cubicBezTo>
                  <a:pt x="97" y="141"/>
                  <a:pt x="87" y="132"/>
                  <a:pt x="76" y="130"/>
                </a:cubicBezTo>
                <a:cubicBezTo>
                  <a:pt x="87" y="130"/>
                  <a:pt x="97" y="130"/>
                  <a:pt x="108" y="130"/>
                </a:cubicBezTo>
                <a:cubicBezTo>
                  <a:pt x="108" y="130"/>
                  <a:pt x="108" y="130"/>
                  <a:pt x="108" y="131"/>
                </a:cubicBezTo>
                <a:cubicBezTo>
                  <a:pt x="116" y="137"/>
                  <a:pt x="124" y="143"/>
                  <a:pt x="132" y="148"/>
                </a:cubicBezTo>
                <a:cubicBezTo>
                  <a:pt x="123" y="148"/>
                  <a:pt x="114" y="148"/>
                  <a:pt x="105" y="148"/>
                </a:cubicBezTo>
                <a:close/>
                <a:moveTo>
                  <a:pt x="139" y="148"/>
                </a:moveTo>
                <a:cubicBezTo>
                  <a:pt x="139" y="148"/>
                  <a:pt x="138" y="147"/>
                  <a:pt x="137" y="146"/>
                </a:cubicBezTo>
                <a:cubicBezTo>
                  <a:pt x="130" y="141"/>
                  <a:pt x="122" y="135"/>
                  <a:pt x="114" y="130"/>
                </a:cubicBezTo>
                <a:cubicBezTo>
                  <a:pt x="119" y="129"/>
                  <a:pt x="125" y="129"/>
                  <a:pt x="130" y="129"/>
                </a:cubicBezTo>
                <a:cubicBezTo>
                  <a:pt x="135" y="129"/>
                  <a:pt x="141" y="129"/>
                  <a:pt x="147" y="129"/>
                </a:cubicBezTo>
                <a:cubicBezTo>
                  <a:pt x="147" y="130"/>
                  <a:pt x="147" y="130"/>
                  <a:pt x="147" y="131"/>
                </a:cubicBezTo>
                <a:cubicBezTo>
                  <a:pt x="155" y="136"/>
                  <a:pt x="161" y="142"/>
                  <a:pt x="166" y="149"/>
                </a:cubicBezTo>
                <a:cubicBezTo>
                  <a:pt x="157" y="149"/>
                  <a:pt x="148" y="149"/>
                  <a:pt x="139" y="148"/>
                </a:cubicBezTo>
                <a:close/>
                <a:moveTo>
                  <a:pt x="220" y="140"/>
                </a:moveTo>
                <a:cubicBezTo>
                  <a:pt x="216" y="143"/>
                  <a:pt x="212" y="145"/>
                  <a:pt x="207" y="147"/>
                </a:cubicBezTo>
                <a:cubicBezTo>
                  <a:pt x="204" y="144"/>
                  <a:pt x="202" y="142"/>
                  <a:pt x="199" y="139"/>
                </a:cubicBezTo>
                <a:cubicBezTo>
                  <a:pt x="198" y="139"/>
                  <a:pt x="198" y="139"/>
                  <a:pt x="197" y="139"/>
                </a:cubicBezTo>
                <a:cubicBezTo>
                  <a:pt x="194" y="136"/>
                  <a:pt x="190" y="132"/>
                  <a:pt x="187" y="129"/>
                </a:cubicBezTo>
                <a:cubicBezTo>
                  <a:pt x="184" y="128"/>
                  <a:pt x="181" y="131"/>
                  <a:pt x="183" y="133"/>
                </a:cubicBezTo>
                <a:cubicBezTo>
                  <a:pt x="189" y="138"/>
                  <a:pt x="195" y="143"/>
                  <a:pt x="201" y="148"/>
                </a:cubicBezTo>
                <a:cubicBezTo>
                  <a:pt x="192" y="149"/>
                  <a:pt x="184" y="149"/>
                  <a:pt x="177" y="149"/>
                </a:cubicBezTo>
                <a:cubicBezTo>
                  <a:pt x="175" y="149"/>
                  <a:pt x="174" y="149"/>
                  <a:pt x="173" y="149"/>
                </a:cubicBezTo>
                <a:cubicBezTo>
                  <a:pt x="168" y="141"/>
                  <a:pt x="160" y="134"/>
                  <a:pt x="152" y="129"/>
                </a:cubicBezTo>
                <a:cubicBezTo>
                  <a:pt x="161" y="129"/>
                  <a:pt x="170" y="129"/>
                  <a:pt x="179" y="129"/>
                </a:cubicBezTo>
                <a:cubicBezTo>
                  <a:pt x="188" y="129"/>
                  <a:pt x="199" y="130"/>
                  <a:pt x="207" y="124"/>
                </a:cubicBezTo>
                <a:cubicBezTo>
                  <a:pt x="208" y="122"/>
                  <a:pt x="210" y="121"/>
                  <a:pt x="211" y="119"/>
                </a:cubicBezTo>
                <a:cubicBezTo>
                  <a:pt x="213" y="121"/>
                  <a:pt x="215" y="123"/>
                  <a:pt x="217" y="125"/>
                </a:cubicBezTo>
                <a:cubicBezTo>
                  <a:pt x="219" y="128"/>
                  <a:pt x="221" y="132"/>
                  <a:pt x="224" y="135"/>
                </a:cubicBezTo>
                <a:cubicBezTo>
                  <a:pt x="222" y="137"/>
                  <a:pt x="221" y="138"/>
                  <a:pt x="220" y="140"/>
                </a:cubicBezTo>
                <a:close/>
                <a:moveTo>
                  <a:pt x="226" y="130"/>
                </a:moveTo>
                <a:cubicBezTo>
                  <a:pt x="222" y="125"/>
                  <a:pt x="217" y="120"/>
                  <a:pt x="212" y="116"/>
                </a:cubicBezTo>
                <a:cubicBezTo>
                  <a:pt x="214" y="112"/>
                  <a:pt x="214" y="108"/>
                  <a:pt x="215" y="103"/>
                </a:cubicBezTo>
                <a:cubicBezTo>
                  <a:pt x="215" y="97"/>
                  <a:pt x="216" y="91"/>
                  <a:pt x="216" y="85"/>
                </a:cubicBezTo>
                <a:cubicBezTo>
                  <a:pt x="220" y="89"/>
                  <a:pt x="225" y="94"/>
                  <a:pt x="230" y="98"/>
                </a:cubicBezTo>
                <a:cubicBezTo>
                  <a:pt x="230" y="108"/>
                  <a:pt x="230" y="120"/>
                  <a:pt x="226" y="130"/>
                </a:cubicBezTo>
                <a:close/>
                <a:moveTo>
                  <a:pt x="230" y="89"/>
                </a:moveTo>
                <a:cubicBezTo>
                  <a:pt x="230" y="90"/>
                  <a:pt x="230" y="91"/>
                  <a:pt x="230" y="92"/>
                </a:cubicBezTo>
                <a:cubicBezTo>
                  <a:pt x="226" y="88"/>
                  <a:pt x="221" y="84"/>
                  <a:pt x="216" y="80"/>
                </a:cubicBezTo>
                <a:cubicBezTo>
                  <a:pt x="216" y="71"/>
                  <a:pt x="216" y="62"/>
                  <a:pt x="216" y="53"/>
                </a:cubicBezTo>
                <a:cubicBezTo>
                  <a:pt x="221" y="57"/>
                  <a:pt x="226" y="61"/>
                  <a:pt x="231" y="66"/>
                </a:cubicBezTo>
                <a:cubicBezTo>
                  <a:pt x="231" y="74"/>
                  <a:pt x="231" y="82"/>
                  <a:pt x="23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518795" y="2271395"/>
            <a:ext cx="167132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Performance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1" name="稻壳儿春秋广告/盗版必究        原创来源：http://chn.docer.com/works?userid=199329941#!/work_time"/>
          <p:cNvSpPr txBox="1"/>
          <p:nvPr/>
        </p:nvSpPr>
        <p:spPr>
          <a:xfrm>
            <a:off x="3393351" y="2003742"/>
            <a:ext cx="5100314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Students may have different performance in the class</a:t>
            </a:r>
            <a:endParaRPr lang="en-US" altLang="zh-CN" sz="16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1906270" y="3834765"/>
            <a:ext cx="164973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Teacher says...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772834" y="3593746"/>
            <a:ext cx="51003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”’’’’’’”They are using different part of brain”</a:t>
            </a: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3712330" y="5219088"/>
            <a:ext cx="1423268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I thought..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6380285" y="4979119"/>
            <a:ext cx="51003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So people actually have a dominant brain, so....</a:t>
            </a: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037330" y="1466850"/>
            <a:ext cx="4177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MMEPart 02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7" name="稻壳儿春秋广告/盗版必究        原创来源：http://chn.docer.com/works?userid=199329941#!/work_time"/>
          <p:cNvSpPr/>
          <p:nvPr/>
        </p:nvSpPr>
        <p:spPr>
          <a:xfrm>
            <a:off x="5210810" y="2776220"/>
            <a:ext cx="20085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sample from me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5210810" y="3784600"/>
            <a:ext cx="1858010" cy="1990725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kids in classro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5120" y="4123690"/>
            <a:ext cx="1479550" cy="1528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Sample from me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1694180" cy="30670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how I was judged 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695325" y="2104863"/>
            <a:ext cx="1385888" cy="1543049"/>
          </a:xfrm>
          <a:custGeom>
            <a:avLst/>
            <a:gdLst>
              <a:gd name="T0" fmla="*/ 160 w 251"/>
              <a:gd name="T1" fmla="*/ 26 h 281"/>
              <a:gd name="T2" fmla="*/ 48 w 251"/>
              <a:gd name="T3" fmla="*/ 23 h 281"/>
              <a:gd name="T4" fmla="*/ 8 w 251"/>
              <a:gd name="T5" fmla="*/ 128 h 281"/>
              <a:gd name="T6" fmla="*/ 100 w 251"/>
              <a:gd name="T7" fmla="*/ 279 h 281"/>
              <a:gd name="T8" fmla="*/ 106 w 251"/>
              <a:gd name="T9" fmla="*/ 276 h 281"/>
              <a:gd name="T10" fmla="*/ 113 w 251"/>
              <a:gd name="T11" fmla="*/ 277 h 281"/>
              <a:gd name="T12" fmla="*/ 160 w 251"/>
              <a:gd name="T13" fmla="*/ 26 h 281"/>
              <a:gd name="T14" fmla="*/ 106 w 251"/>
              <a:gd name="T15" fmla="*/ 273 h 281"/>
              <a:gd name="T16" fmla="*/ 106 w 251"/>
              <a:gd name="T17" fmla="*/ 275 h 281"/>
              <a:gd name="T18" fmla="*/ 105 w 251"/>
              <a:gd name="T19" fmla="*/ 274 h 281"/>
              <a:gd name="T20" fmla="*/ 16 w 251"/>
              <a:gd name="T21" fmla="*/ 132 h 281"/>
              <a:gd name="T22" fmla="*/ 100 w 251"/>
              <a:gd name="T23" fmla="*/ 14 h 281"/>
              <a:gd name="T24" fmla="*/ 188 w 251"/>
              <a:gd name="T25" fmla="*/ 126 h 281"/>
              <a:gd name="T26" fmla="*/ 106 w 251"/>
              <a:gd name="T27" fmla="*/ 2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1" h="281">
                <a:moveTo>
                  <a:pt x="160" y="26"/>
                </a:moveTo>
                <a:cubicBezTo>
                  <a:pt x="127" y="0"/>
                  <a:pt x="82" y="0"/>
                  <a:pt x="48" y="23"/>
                </a:cubicBezTo>
                <a:cubicBezTo>
                  <a:pt x="13" y="47"/>
                  <a:pt x="0" y="88"/>
                  <a:pt x="8" y="128"/>
                </a:cubicBezTo>
                <a:cubicBezTo>
                  <a:pt x="18" y="186"/>
                  <a:pt x="61" y="237"/>
                  <a:pt x="100" y="279"/>
                </a:cubicBezTo>
                <a:cubicBezTo>
                  <a:pt x="102" y="281"/>
                  <a:pt x="106" y="279"/>
                  <a:pt x="106" y="276"/>
                </a:cubicBezTo>
                <a:cubicBezTo>
                  <a:pt x="106" y="279"/>
                  <a:pt x="111" y="281"/>
                  <a:pt x="113" y="277"/>
                </a:cubicBezTo>
                <a:cubicBezTo>
                  <a:pt x="158" y="210"/>
                  <a:pt x="251" y="96"/>
                  <a:pt x="160" y="26"/>
                </a:cubicBezTo>
                <a:close/>
                <a:moveTo>
                  <a:pt x="106" y="273"/>
                </a:moveTo>
                <a:cubicBezTo>
                  <a:pt x="106" y="274"/>
                  <a:pt x="106" y="275"/>
                  <a:pt x="106" y="275"/>
                </a:cubicBezTo>
                <a:cubicBezTo>
                  <a:pt x="105" y="275"/>
                  <a:pt x="105" y="274"/>
                  <a:pt x="105" y="274"/>
                </a:cubicBezTo>
                <a:cubicBezTo>
                  <a:pt x="69" y="232"/>
                  <a:pt x="29" y="187"/>
                  <a:pt x="16" y="132"/>
                </a:cubicBezTo>
                <a:cubicBezTo>
                  <a:pt x="3" y="75"/>
                  <a:pt x="38" y="15"/>
                  <a:pt x="100" y="14"/>
                </a:cubicBezTo>
                <a:cubicBezTo>
                  <a:pt x="160" y="12"/>
                  <a:pt x="200" y="70"/>
                  <a:pt x="188" y="126"/>
                </a:cubicBezTo>
                <a:cubicBezTo>
                  <a:pt x="177" y="180"/>
                  <a:pt x="136" y="228"/>
                  <a:pt x="106" y="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893763" y="2290600"/>
            <a:ext cx="768350" cy="703262"/>
          </a:xfrm>
          <a:custGeom>
            <a:avLst/>
            <a:gdLst>
              <a:gd name="T0" fmla="*/ 58 w 139"/>
              <a:gd name="T1" fmla="*/ 4 h 128"/>
              <a:gd name="T2" fmla="*/ 3 w 139"/>
              <a:gd name="T3" fmla="*/ 71 h 128"/>
              <a:gd name="T4" fmla="*/ 69 w 139"/>
              <a:gd name="T5" fmla="*/ 124 h 128"/>
              <a:gd name="T6" fmla="*/ 71 w 139"/>
              <a:gd name="T7" fmla="*/ 125 h 128"/>
              <a:gd name="T8" fmla="*/ 137 w 139"/>
              <a:gd name="T9" fmla="*/ 61 h 128"/>
              <a:gd name="T10" fmla="*/ 58 w 139"/>
              <a:gd name="T11" fmla="*/ 4 h 128"/>
              <a:gd name="T12" fmla="*/ 71 w 139"/>
              <a:gd name="T13" fmla="*/ 118 h 128"/>
              <a:gd name="T14" fmla="*/ 68 w 139"/>
              <a:gd name="T15" fmla="*/ 119 h 128"/>
              <a:gd name="T16" fmla="*/ 12 w 139"/>
              <a:gd name="T17" fmla="*/ 75 h 128"/>
              <a:gd name="T18" fmla="*/ 54 w 139"/>
              <a:gd name="T19" fmla="*/ 12 h 128"/>
              <a:gd name="T20" fmla="*/ 130 w 139"/>
              <a:gd name="T21" fmla="*/ 61 h 128"/>
              <a:gd name="T22" fmla="*/ 71 w 139"/>
              <a:gd name="T23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28">
                <a:moveTo>
                  <a:pt x="58" y="4"/>
                </a:moveTo>
                <a:cubicBezTo>
                  <a:pt x="26" y="7"/>
                  <a:pt x="0" y="39"/>
                  <a:pt x="3" y="71"/>
                </a:cubicBezTo>
                <a:cubicBezTo>
                  <a:pt x="7" y="103"/>
                  <a:pt x="37" y="128"/>
                  <a:pt x="69" y="124"/>
                </a:cubicBezTo>
                <a:cubicBezTo>
                  <a:pt x="69" y="125"/>
                  <a:pt x="70" y="125"/>
                  <a:pt x="71" y="125"/>
                </a:cubicBezTo>
                <a:cubicBezTo>
                  <a:pt x="105" y="123"/>
                  <a:pt x="139" y="99"/>
                  <a:pt x="137" y="61"/>
                </a:cubicBezTo>
                <a:cubicBezTo>
                  <a:pt x="136" y="22"/>
                  <a:pt x="93" y="0"/>
                  <a:pt x="58" y="4"/>
                </a:cubicBezTo>
                <a:close/>
                <a:moveTo>
                  <a:pt x="71" y="118"/>
                </a:moveTo>
                <a:cubicBezTo>
                  <a:pt x="70" y="118"/>
                  <a:pt x="69" y="118"/>
                  <a:pt x="68" y="119"/>
                </a:cubicBezTo>
                <a:cubicBezTo>
                  <a:pt x="42" y="117"/>
                  <a:pt x="17" y="102"/>
                  <a:pt x="12" y="75"/>
                </a:cubicBezTo>
                <a:cubicBezTo>
                  <a:pt x="6" y="47"/>
                  <a:pt x="27" y="18"/>
                  <a:pt x="54" y="12"/>
                </a:cubicBezTo>
                <a:cubicBezTo>
                  <a:pt x="86" y="5"/>
                  <a:pt x="128" y="26"/>
                  <a:pt x="130" y="61"/>
                </a:cubicBezTo>
                <a:cubicBezTo>
                  <a:pt x="131" y="95"/>
                  <a:pt x="101" y="116"/>
                  <a:pt x="7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</a:rPr>
              <a:t>A</a:t>
            </a:r>
            <a:endParaRPr lang="zh-CN" altLang="en-US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34" name="稻壳儿春秋广告/盗版必究        原创来源：http://chn.docer.com/works?userid=199329941#!/work_time"/>
          <p:cNvSpPr txBox="1"/>
          <p:nvPr/>
        </p:nvSpPr>
        <p:spPr>
          <a:xfrm>
            <a:off x="2081530" y="2230755"/>
            <a:ext cx="2755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For the math side...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2081530" y="2630805"/>
            <a:ext cx="3268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I did not perform that well actually</a:t>
            </a:r>
            <a:endParaRPr lang="en-US" altLang="zh-CN" sz="16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4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071360" y="2105186"/>
            <a:ext cx="1385888" cy="1543049"/>
          </a:xfrm>
          <a:custGeom>
            <a:avLst/>
            <a:gdLst>
              <a:gd name="T0" fmla="*/ 160 w 251"/>
              <a:gd name="T1" fmla="*/ 26 h 281"/>
              <a:gd name="T2" fmla="*/ 48 w 251"/>
              <a:gd name="T3" fmla="*/ 23 h 281"/>
              <a:gd name="T4" fmla="*/ 8 w 251"/>
              <a:gd name="T5" fmla="*/ 128 h 281"/>
              <a:gd name="T6" fmla="*/ 100 w 251"/>
              <a:gd name="T7" fmla="*/ 279 h 281"/>
              <a:gd name="T8" fmla="*/ 106 w 251"/>
              <a:gd name="T9" fmla="*/ 276 h 281"/>
              <a:gd name="T10" fmla="*/ 113 w 251"/>
              <a:gd name="T11" fmla="*/ 277 h 281"/>
              <a:gd name="T12" fmla="*/ 160 w 251"/>
              <a:gd name="T13" fmla="*/ 26 h 281"/>
              <a:gd name="T14" fmla="*/ 106 w 251"/>
              <a:gd name="T15" fmla="*/ 273 h 281"/>
              <a:gd name="T16" fmla="*/ 106 w 251"/>
              <a:gd name="T17" fmla="*/ 275 h 281"/>
              <a:gd name="T18" fmla="*/ 105 w 251"/>
              <a:gd name="T19" fmla="*/ 274 h 281"/>
              <a:gd name="T20" fmla="*/ 16 w 251"/>
              <a:gd name="T21" fmla="*/ 132 h 281"/>
              <a:gd name="T22" fmla="*/ 100 w 251"/>
              <a:gd name="T23" fmla="*/ 14 h 281"/>
              <a:gd name="T24" fmla="*/ 188 w 251"/>
              <a:gd name="T25" fmla="*/ 126 h 281"/>
              <a:gd name="T26" fmla="*/ 106 w 251"/>
              <a:gd name="T27" fmla="*/ 2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1" h="281">
                <a:moveTo>
                  <a:pt x="160" y="26"/>
                </a:moveTo>
                <a:cubicBezTo>
                  <a:pt x="127" y="0"/>
                  <a:pt x="82" y="0"/>
                  <a:pt x="48" y="23"/>
                </a:cubicBezTo>
                <a:cubicBezTo>
                  <a:pt x="13" y="47"/>
                  <a:pt x="0" y="88"/>
                  <a:pt x="8" y="128"/>
                </a:cubicBezTo>
                <a:cubicBezTo>
                  <a:pt x="18" y="186"/>
                  <a:pt x="61" y="237"/>
                  <a:pt x="100" y="279"/>
                </a:cubicBezTo>
                <a:cubicBezTo>
                  <a:pt x="102" y="281"/>
                  <a:pt x="106" y="279"/>
                  <a:pt x="106" y="276"/>
                </a:cubicBezTo>
                <a:cubicBezTo>
                  <a:pt x="106" y="279"/>
                  <a:pt x="111" y="281"/>
                  <a:pt x="113" y="277"/>
                </a:cubicBezTo>
                <a:cubicBezTo>
                  <a:pt x="158" y="210"/>
                  <a:pt x="251" y="96"/>
                  <a:pt x="160" y="26"/>
                </a:cubicBezTo>
                <a:close/>
                <a:moveTo>
                  <a:pt x="106" y="273"/>
                </a:moveTo>
                <a:cubicBezTo>
                  <a:pt x="106" y="274"/>
                  <a:pt x="106" y="275"/>
                  <a:pt x="106" y="275"/>
                </a:cubicBezTo>
                <a:cubicBezTo>
                  <a:pt x="105" y="275"/>
                  <a:pt x="105" y="274"/>
                  <a:pt x="105" y="274"/>
                </a:cubicBezTo>
                <a:cubicBezTo>
                  <a:pt x="69" y="232"/>
                  <a:pt x="29" y="187"/>
                  <a:pt x="16" y="132"/>
                </a:cubicBezTo>
                <a:cubicBezTo>
                  <a:pt x="3" y="75"/>
                  <a:pt x="38" y="15"/>
                  <a:pt x="100" y="14"/>
                </a:cubicBezTo>
                <a:cubicBezTo>
                  <a:pt x="160" y="12"/>
                  <a:pt x="200" y="70"/>
                  <a:pt x="188" y="126"/>
                </a:cubicBezTo>
                <a:cubicBezTo>
                  <a:pt x="177" y="180"/>
                  <a:pt x="136" y="228"/>
                  <a:pt x="106" y="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269163" y="2290923"/>
            <a:ext cx="768350" cy="703262"/>
          </a:xfrm>
          <a:custGeom>
            <a:avLst/>
            <a:gdLst>
              <a:gd name="T0" fmla="*/ 58 w 139"/>
              <a:gd name="T1" fmla="*/ 4 h 128"/>
              <a:gd name="T2" fmla="*/ 3 w 139"/>
              <a:gd name="T3" fmla="*/ 71 h 128"/>
              <a:gd name="T4" fmla="*/ 69 w 139"/>
              <a:gd name="T5" fmla="*/ 124 h 128"/>
              <a:gd name="T6" fmla="*/ 71 w 139"/>
              <a:gd name="T7" fmla="*/ 125 h 128"/>
              <a:gd name="T8" fmla="*/ 137 w 139"/>
              <a:gd name="T9" fmla="*/ 61 h 128"/>
              <a:gd name="T10" fmla="*/ 58 w 139"/>
              <a:gd name="T11" fmla="*/ 4 h 128"/>
              <a:gd name="T12" fmla="*/ 71 w 139"/>
              <a:gd name="T13" fmla="*/ 118 h 128"/>
              <a:gd name="T14" fmla="*/ 68 w 139"/>
              <a:gd name="T15" fmla="*/ 119 h 128"/>
              <a:gd name="T16" fmla="*/ 12 w 139"/>
              <a:gd name="T17" fmla="*/ 75 h 128"/>
              <a:gd name="T18" fmla="*/ 54 w 139"/>
              <a:gd name="T19" fmla="*/ 12 h 128"/>
              <a:gd name="T20" fmla="*/ 130 w 139"/>
              <a:gd name="T21" fmla="*/ 61 h 128"/>
              <a:gd name="T22" fmla="*/ 71 w 139"/>
              <a:gd name="T23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28">
                <a:moveTo>
                  <a:pt x="58" y="4"/>
                </a:moveTo>
                <a:cubicBezTo>
                  <a:pt x="26" y="7"/>
                  <a:pt x="0" y="39"/>
                  <a:pt x="3" y="71"/>
                </a:cubicBezTo>
                <a:cubicBezTo>
                  <a:pt x="7" y="103"/>
                  <a:pt x="37" y="128"/>
                  <a:pt x="69" y="124"/>
                </a:cubicBezTo>
                <a:cubicBezTo>
                  <a:pt x="69" y="125"/>
                  <a:pt x="70" y="125"/>
                  <a:pt x="71" y="125"/>
                </a:cubicBezTo>
                <a:cubicBezTo>
                  <a:pt x="105" y="123"/>
                  <a:pt x="139" y="99"/>
                  <a:pt x="137" y="61"/>
                </a:cubicBezTo>
                <a:cubicBezTo>
                  <a:pt x="136" y="22"/>
                  <a:pt x="93" y="0"/>
                  <a:pt x="58" y="4"/>
                </a:cubicBezTo>
                <a:close/>
                <a:moveTo>
                  <a:pt x="71" y="118"/>
                </a:moveTo>
                <a:cubicBezTo>
                  <a:pt x="70" y="118"/>
                  <a:pt x="69" y="118"/>
                  <a:pt x="68" y="119"/>
                </a:cubicBezTo>
                <a:cubicBezTo>
                  <a:pt x="42" y="117"/>
                  <a:pt x="17" y="102"/>
                  <a:pt x="12" y="75"/>
                </a:cubicBezTo>
                <a:cubicBezTo>
                  <a:pt x="6" y="47"/>
                  <a:pt x="27" y="18"/>
                  <a:pt x="54" y="12"/>
                </a:cubicBezTo>
                <a:cubicBezTo>
                  <a:pt x="86" y="5"/>
                  <a:pt x="128" y="26"/>
                  <a:pt x="130" y="61"/>
                </a:cubicBezTo>
                <a:cubicBezTo>
                  <a:pt x="131" y="95"/>
                  <a:pt x="101" y="116"/>
                  <a:pt x="7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47" name="稻壳儿春秋广告/盗版必究        原创来源：http://chn.docer.com/works?userid=199329941#!/work_time"/>
          <p:cNvSpPr txBox="1"/>
          <p:nvPr/>
        </p:nvSpPr>
        <p:spPr>
          <a:xfrm>
            <a:off x="8258175" y="2229485"/>
            <a:ext cx="3744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also in the language course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48" name="稻壳儿春秋广告/盗版必究        原创来源：http://chn.docer.com/works?userid=199329941#!/work_time"/>
          <p:cNvSpPr txBox="1"/>
          <p:nvPr/>
        </p:nvSpPr>
        <p:spPr>
          <a:xfrm>
            <a:off x="8456981" y="2631032"/>
            <a:ext cx="30396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I did pretty we;;ll</a:t>
            </a:r>
            <a:endParaRPr lang="en-US" altLang="zh-CN" sz="16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505362" y="1470998"/>
            <a:ext cx="318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Part 03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 rot="16200000">
            <a:off x="5648960" y="3435350"/>
            <a:ext cx="1089660" cy="2381250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>
            <a:off x="5003393" y="2774915"/>
            <a:ext cx="218521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scientists’ view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pic>
        <p:nvPicPr>
          <p:cNvPr id="2" name="图片 1" descr="2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4192270"/>
            <a:ext cx="1614805" cy="807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284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scientists view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1023451" y="2377807"/>
            <a:ext cx="2400696" cy="1682750"/>
          </a:xfrm>
          <a:custGeom>
            <a:avLst/>
            <a:gdLst>
              <a:gd name="T0" fmla="*/ 484 w 489"/>
              <a:gd name="T1" fmla="*/ 157 h 342"/>
              <a:gd name="T2" fmla="*/ 396 w 489"/>
              <a:gd name="T3" fmla="*/ 91 h 342"/>
              <a:gd name="T4" fmla="*/ 341 w 489"/>
              <a:gd name="T5" fmla="*/ 10 h 342"/>
              <a:gd name="T6" fmla="*/ 226 w 489"/>
              <a:gd name="T7" fmla="*/ 60 h 342"/>
              <a:gd name="T8" fmla="*/ 114 w 489"/>
              <a:gd name="T9" fmla="*/ 27 h 342"/>
              <a:gd name="T10" fmla="*/ 66 w 489"/>
              <a:gd name="T11" fmla="*/ 135 h 342"/>
              <a:gd name="T12" fmla="*/ 9 w 489"/>
              <a:gd name="T13" fmla="*/ 219 h 342"/>
              <a:gd name="T14" fmla="*/ 91 w 489"/>
              <a:gd name="T15" fmla="*/ 273 h 342"/>
              <a:gd name="T16" fmla="*/ 16 w 489"/>
              <a:gd name="T17" fmla="*/ 332 h 342"/>
              <a:gd name="T18" fmla="*/ 17 w 489"/>
              <a:gd name="T19" fmla="*/ 339 h 342"/>
              <a:gd name="T20" fmla="*/ 138 w 489"/>
              <a:gd name="T21" fmla="*/ 298 h 342"/>
              <a:gd name="T22" fmla="*/ 234 w 489"/>
              <a:gd name="T23" fmla="*/ 293 h 342"/>
              <a:gd name="T24" fmla="*/ 356 w 489"/>
              <a:gd name="T25" fmla="*/ 330 h 342"/>
              <a:gd name="T26" fmla="*/ 415 w 489"/>
              <a:gd name="T27" fmla="*/ 244 h 342"/>
              <a:gd name="T28" fmla="*/ 484 w 489"/>
              <a:gd name="T29" fmla="*/ 157 h 342"/>
              <a:gd name="T30" fmla="*/ 407 w 489"/>
              <a:gd name="T31" fmla="*/ 237 h 342"/>
              <a:gd name="T32" fmla="*/ 405 w 489"/>
              <a:gd name="T33" fmla="*/ 243 h 342"/>
              <a:gd name="T34" fmla="*/ 390 w 489"/>
              <a:gd name="T35" fmla="*/ 305 h 342"/>
              <a:gd name="T36" fmla="*/ 336 w 489"/>
              <a:gd name="T37" fmla="*/ 326 h 342"/>
              <a:gd name="T38" fmla="*/ 236 w 489"/>
              <a:gd name="T39" fmla="*/ 283 h 342"/>
              <a:gd name="T40" fmla="*/ 229 w 489"/>
              <a:gd name="T41" fmla="*/ 284 h 342"/>
              <a:gd name="T42" fmla="*/ 143 w 489"/>
              <a:gd name="T43" fmla="*/ 289 h 342"/>
              <a:gd name="T44" fmla="*/ 135 w 489"/>
              <a:gd name="T45" fmla="*/ 289 h 342"/>
              <a:gd name="T46" fmla="*/ 134 w 489"/>
              <a:gd name="T47" fmla="*/ 290 h 342"/>
              <a:gd name="T48" fmla="*/ 36 w 489"/>
              <a:gd name="T49" fmla="*/ 332 h 342"/>
              <a:gd name="T50" fmla="*/ 99 w 489"/>
              <a:gd name="T51" fmla="*/ 270 h 342"/>
              <a:gd name="T52" fmla="*/ 97 w 489"/>
              <a:gd name="T53" fmla="*/ 268 h 342"/>
              <a:gd name="T54" fmla="*/ 94 w 489"/>
              <a:gd name="T55" fmla="*/ 266 h 342"/>
              <a:gd name="T56" fmla="*/ 16 w 489"/>
              <a:gd name="T57" fmla="*/ 215 h 342"/>
              <a:gd name="T58" fmla="*/ 72 w 489"/>
              <a:gd name="T59" fmla="*/ 142 h 342"/>
              <a:gd name="T60" fmla="*/ 75 w 489"/>
              <a:gd name="T61" fmla="*/ 137 h 342"/>
              <a:gd name="T62" fmla="*/ 117 w 489"/>
              <a:gd name="T63" fmla="*/ 34 h 342"/>
              <a:gd name="T64" fmla="*/ 223 w 489"/>
              <a:gd name="T65" fmla="*/ 70 h 342"/>
              <a:gd name="T66" fmla="*/ 230 w 489"/>
              <a:gd name="T67" fmla="*/ 67 h 342"/>
              <a:gd name="T68" fmla="*/ 323 w 489"/>
              <a:gd name="T69" fmla="*/ 16 h 342"/>
              <a:gd name="T70" fmla="*/ 386 w 489"/>
              <a:gd name="T71" fmla="*/ 94 h 342"/>
              <a:gd name="T72" fmla="*/ 391 w 489"/>
              <a:gd name="T73" fmla="*/ 99 h 342"/>
              <a:gd name="T74" fmla="*/ 475 w 489"/>
              <a:gd name="T75" fmla="*/ 155 h 342"/>
              <a:gd name="T76" fmla="*/ 407 w 489"/>
              <a:gd name="T77" fmla="*/ 23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9" h="342">
                <a:moveTo>
                  <a:pt x="484" y="157"/>
                </a:moveTo>
                <a:cubicBezTo>
                  <a:pt x="478" y="115"/>
                  <a:pt x="436" y="87"/>
                  <a:pt x="396" y="91"/>
                </a:cubicBezTo>
                <a:cubicBezTo>
                  <a:pt x="405" y="54"/>
                  <a:pt x="378" y="18"/>
                  <a:pt x="341" y="10"/>
                </a:cubicBezTo>
                <a:cubicBezTo>
                  <a:pt x="296" y="0"/>
                  <a:pt x="255" y="27"/>
                  <a:pt x="226" y="60"/>
                </a:cubicBezTo>
                <a:cubicBezTo>
                  <a:pt x="202" y="25"/>
                  <a:pt x="154" y="9"/>
                  <a:pt x="114" y="27"/>
                </a:cubicBezTo>
                <a:cubicBezTo>
                  <a:pt x="74" y="45"/>
                  <a:pt x="54" y="93"/>
                  <a:pt x="66" y="135"/>
                </a:cubicBezTo>
                <a:cubicBezTo>
                  <a:pt x="29" y="142"/>
                  <a:pt x="0" y="181"/>
                  <a:pt x="9" y="219"/>
                </a:cubicBezTo>
                <a:cubicBezTo>
                  <a:pt x="17" y="256"/>
                  <a:pt x="55" y="279"/>
                  <a:pt x="91" y="273"/>
                </a:cubicBezTo>
                <a:cubicBezTo>
                  <a:pt x="70" y="299"/>
                  <a:pt x="49" y="320"/>
                  <a:pt x="16" y="332"/>
                </a:cubicBezTo>
                <a:cubicBezTo>
                  <a:pt x="12" y="333"/>
                  <a:pt x="13" y="339"/>
                  <a:pt x="17" y="339"/>
                </a:cubicBezTo>
                <a:cubicBezTo>
                  <a:pt x="60" y="341"/>
                  <a:pt x="115" y="340"/>
                  <a:pt x="138" y="298"/>
                </a:cubicBezTo>
                <a:cubicBezTo>
                  <a:pt x="160" y="336"/>
                  <a:pt x="216" y="334"/>
                  <a:pt x="234" y="293"/>
                </a:cubicBezTo>
                <a:cubicBezTo>
                  <a:pt x="263" y="327"/>
                  <a:pt x="312" y="342"/>
                  <a:pt x="356" y="330"/>
                </a:cubicBezTo>
                <a:cubicBezTo>
                  <a:pt x="389" y="322"/>
                  <a:pt x="439" y="280"/>
                  <a:pt x="415" y="244"/>
                </a:cubicBezTo>
                <a:cubicBezTo>
                  <a:pt x="455" y="238"/>
                  <a:pt x="489" y="200"/>
                  <a:pt x="484" y="157"/>
                </a:cubicBezTo>
                <a:close/>
                <a:moveTo>
                  <a:pt x="407" y="237"/>
                </a:moveTo>
                <a:cubicBezTo>
                  <a:pt x="404" y="237"/>
                  <a:pt x="402" y="241"/>
                  <a:pt x="405" y="243"/>
                </a:cubicBezTo>
                <a:cubicBezTo>
                  <a:pt x="422" y="263"/>
                  <a:pt x="407" y="291"/>
                  <a:pt x="390" y="305"/>
                </a:cubicBezTo>
                <a:cubicBezTo>
                  <a:pt x="375" y="317"/>
                  <a:pt x="355" y="324"/>
                  <a:pt x="336" y="326"/>
                </a:cubicBezTo>
                <a:cubicBezTo>
                  <a:pt x="298" y="329"/>
                  <a:pt x="259" y="314"/>
                  <a:pt x="236" y="283"/>
                </a:cubicBezTo>
                <a:cubicBezTo>
                  <a:pt x="234" y="280"/>
                  <a:pt x="230" y="280"/>
                  <a:pt x="229" y="284"/>
                </a:cubicBezTo>
                <a:cubicBezTo>
                  <a:pt x="217" y="326"/>
                  <a:pt x="160" y="330"/>
                  <a:pt x="143" y="289"/>
                </a:cubicBezTo>
                <a:cubicBezTo>
                  <a:pt x="141" y="285"/>
                  <a:pt x="135" y="286"/>
                  <a:pt x="135" y="289"/>
                </a:cubicBezTo>
                <a:cubicBezTo>
                  <a:pt x="135" y="289"/>
                  <a:pt x="134" y="289"/>
                  <a:pt x="134" y="290"/>
                </a:cubicBezTo>
                <a:cubicBezTo>
                  <a:pt x="113" y="326"/>
                  <a:pt x="74" y="332"/>
                  <a:pt x="36" y="332"/>
                </a:cubicBezTo>
                <a:cubicBezTo>
                  <a:pt x="63" y="319"/>
                  <a:pt x="88" y="298"/>
                  <a:pt x="99" y="270"/>
                </a:cubicBezTo>
                <a:cubicBezTo>
                  <a:pt x="99" y="269"/>
                  <a:pt x="98" y="268"/>
                  <a:pt x="97" y="268"/>
                </a:cubicBezTo>
                <a:cubicBezTo>
                  <a:pt x="97" y="266"/>
                  <a:pt x="96" y="265"/>
                  <a:pt x="94" y="266"/>
                </a:cubicBezTo>
                <a:cubicBezTo>
                  <a:pt x="60" y="272"/>
                  <a:pt x="22" y="251"/>
                  <a:pt x="16" y="215"/>
                </a:cubicBezTo>
                <a:cubicBezTo>
                  <a:pt x="10" y="180"/>
                  <a:pt x="38" y="146"/>
                  <a:pt x="72" y="142"/>
                </a:cubicBezTo>
                <a:cubicBezTo>
                  <a:pt x="75" y="141"/>
                  <a:pt x="76" y="139"/>
                  <a:pt x="75" y="137"/>
                </a:cubicBezTo>
                <a:cubicBezTo>
                  <a:pt x="62" y="98"/>
                  <a:pt x="79" y="51"/>
                  <a:pt x="117" y="34"/>
                </a:cubicBezTo>
                <a:cubicBezTo>
                  <a:pt x="155" y="17"/>
                  <a:pt x="202" y="34"/>
                  <a:pt x="223" y="70"/>
                </a:cubicBezTo>
                <a:cubicBezTo>
                  <a:pt x="225" y="74"/>
                  <a:pt x="231" y="71"/>
                  <a:pt x="230" y="67"/>
                </a:cubicBezTo>
                <a:cubicBezTo>
                  <a:pt x="254" y="40"/>
                  <a:pt x="285" y="16"/>
                  <a:pt x="323" y="16"/>
                </a:cubicBezTo>
                <a:cubicBezTo>
                  <a:pt x="364" y="17"/>
                  <a:pt x="401" y="52"/>
                  <a:pt x="386" y="94"/>
                </a:cubicBezTo>
                <a:cubicBezTo>
                  <a:pt x="385" y="98"/>
                  <a:pt x="389" y="100"/>
                  <a:pt x="391" y="99"/>
                </a:cubicBezTo>
                <a:cubicBezTo>
                  <a:pt x="428" y="92"/>
                  <a:pt x="468" y="117"/>
                  <a:pt x="475" y="155"/>
                </a:cubicBezTo>
                <a:cubicBezTo>
                  <a:pt x="483" y="196"/>
                  <a:pt x="448" y="235"/>
                  <a:pt x="407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512570" y="2860040"/>
            <a:ext cx="15525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no difference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703952" y="4370001"/>
            <a:ext cx="303969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peopel use both of their brains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17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895652" y="2377807"/>
            <a:ext cx="2400696" cy="1682750"/>
          </a:xfrm>
          <a:custGeom>
            <a:avLst/>
            <a:gdLst>
              <a:gd name="T0" fmla="*/ 484 w 489"/>
              <a:gd name="T1" fmla="*/ 157 h 342"/>
              <a:gd name="T2" fmla="*/ 396 w 489"/>
              <a:gd name="T3" fmla="*/ 91 h 342"/>
              <a:gd name="T4" fmla="*/ 341 w 489"/>
              <a:gd name="T5" fmla="*/ 10 h 342"/>
              <a:gd name="T6" fmla="*/ 226 w 489"/>
              <a:gd name="T7" fmla="*/ 60 h 342"/>
              <a:gd name="T8" fmla="*/ 114 w 489"/>
              <a:gd name="T9" fmla="*/ 27 h 342"/>
              <a:gd name="T10" fmla="*/ 66 w 489"/>
              <a:gd name="T11" fmla="*/ 135 h 342"/>
              <a:gd name="T12" fmla="*/ 9 w 489"/>
              <a:gd name="T13" fmla="*/ 219 h 342"/>
              <a:gd name="T14" fmla="*/ 91 w 489"/>
              <a:gd name="T15" fmla="*/ 273 h 342"/>
              <a:gd name="T16" fmla="*/ 16 w 489"/>
              <a:gd name="T17" fmla="*/ 332 h 342"/>
              <a:gd name="T18" fmla="*/ 17 w 489"/>
              <a:gd name="T19" fmla="*/ 339 h 342"/>
              <a:gd name="T20" fmla="*/ 138 w 489"/>
              <a:gd name="T21" fmla="*/ 298 h 342"/>
              <a:gd name="T22" fmla="*/ 234 w 489"/>
              <a:gd name="T23" fmla="*/ 293 h 342"/>
              <a:gd name="T24" fmla="*/ 356 w 489"/>
              <a:gd name="T25" fmla="*/ 330 h 342"/>
              <a:gd name="T26" fmla="*/ 415 w 489"/>
              <a:gd name="T27" fmla="*/ 244 h 342"/>
              <a:gd name="T28" fmla="*/ 484 w 489"/>
              <a:gd name="T29" fmla="*/ 157 h 342"/>
              <a:gd name="T30" fmla="*/ 407 w 489"/>
              <a:gd name="T31" fmla="*/ 237 h 342"/>
              <a:gd name="T32" fmla="*/ 405 w 489"/>
              <a:gd name="T33" fmla="*/ 243 h 342"/>
              <a:gd name="T34" fmla="*/ 390 w 489"/>
              <a:gd name="T35" fmla="*/ 305 h 342"/>
              <a:gd name="T36" fmla="*/ 336 w 489"/>
              <a:gd name="T37" fmla="*/ 326 h 342"/>
              <a:gd name="T38" fmla="*/ 236 w 489"/>
              <a:gd name="T39" fmla="*/ 283 h 342"/>
              <a:gd name="T40" fmla="*/ 229 w 489"/>
              <a:gd name="T41" fmla="*/ 284 h 342"/>
              <a:gd name="T42" fmla="*/ 143 w 489"/>
              <a:gd name="T43" fmla="*/ 289 h 342"/>
              <a:gd name="T44" fmla="*/ 135 w 489"/>
              <a:gd name="T45" fmla="*/ 289 h 342"/>
              <a:gd name="T46" fmla="*/ 134 w 489"/>
              <a:gd name="T47" fmla="*/ 290 h 342"/>
              <a:gd name="T48" fmla="*/ 36 w 489"/>
              <a:gd name="T49" fmla="*/ 332 h 342"/>
              <a:gd name="T50" fmla="*/ 99 w 489"/>
              <a:gd name="T51" fmla="*/ 270 h 342"/>
              <a:gd name="T52" fmla="*/ 97 w 489"/>
              <a:gd name="T53" fmla="*/ 268 h 342"/>
              <a:gd name="T54" fmla="*/ 94 w 489"/>
              <a:gd name="T55" fmla="*/ 266 h 342"/>
              <a:gd name="T56" fmla="*/ 16 w 489"/>
              <a:gd name="T57" fmla="*/ 215 h 342"/>
              <a:gd name="T58" fmla="*/ 72 w 489"/>
              <a:gd name="T59" fmla="*/ 142 h 342"/>
              <a:gd name="T60" fmla="*/ 75 w 489"/>
              <a:gd name="T61" fmla="*/ 137 h 342"/>
              <a:gd name="T62" fmla="*/ 117 w 489"/>
              <a:gd name="T63" fmla="*/ 34 h 342"/>
              <a:gd name="T64" fmla="*/ 223 w 489"/>
              <a:gd name="T65" fmla="*/ 70 h 342"/>
              <a:gd name="T66" fmla="*/ 230 w 489"/>
              <a:gd name="T67" fmla="*/ 67 h 342"/>
              <a:gd name="T68" fmla="*/ 323 w 489"/>
              <a:gd name="T69" fmla="*/ 16 h 342"/>
              <a:gd name="T70" fmla="*/ 386 w 489"/>
              <a:gd name="T71" fmla="*/ 94 h 342"/>
              <a:gd name="T72" fmla="*/ 391 w 489"/>
              <a:gd name="T73" fmla="*/ 99 h 342"/>
              <a:gd name="T74" fmla="*/ 475 w 489"/>
              <a:gd name="T75" fmla="*/ 155 h 342"/>
              <a:gd name="T76" fmla="*/ 407 w 489"/>
              <a:gd name="T77" fmla="*/ 23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9" h="342">
                <a:moveTo>
                  <a:pt x="484" y="157"/>
                </a:moveTo>
                <a:cubicBezTo>
                  <a:pt x="478" y="115"/>
                  <a:pt x="436" y="87"/>
                  <a:pt x="396" y="91"/>
                </a:cubicBezTo>
                <a:cubicBezTo>
                  <a:pt x="405" y="54"/>
                  <a:pt x="378" y="18"/>
                  <a:pt x="341" y="10"/>
                </a:cubicBezTo>
                <a:cubicBezTo>
                  <a:pt x="296" y="0"/>
                  <a:pt x="255" y="27"/>
                  <a:pt x="226" y="60"/>
                </a:cubicBezTo>
                <a:cubicBezTo>
                  <a:pt x="202" y="25"/>
                  <a:pt x="154" y="9"/>
                  <a:pt x="114" y="27"/>
                </a:cubicBezTo>
                <a:cubicBezTo>
                  <a:pt x="74" y="45"/>
                  <a:pt x="54" y="93"/>
                  <a:pt x="66" y="135"/>
                </a:cubicBezTo>
                <a:cubicBezTo>
                  <a:pt x="29" y="142"/>
                  <a:pt x="0" y="181"/>
                  <a:pt x="9" y="219"/>
                </a:cubicBezTo>
                <a:cubicBezTo>
                  <a:pt x="17" y="256"/>
                  <a:pt x="55" y="279"/>
                  <a:pt x="91" y="273"/>
                </a:cubicBezTo>
                <a:cubicBezTo>
                  <a:pt x="70" y="299"/>
                  <a:pt x="49" y="320"/>
                  <a:pt x="16" y="332"/>
                </a:cubicBezTo>
                <a:cubicBezTo>
                  <a:pt x="12" y="333"/>
                  <a:pt x="13" y="339"/>
                  <a:pt x="17" y="339"/>
                </a:cubicBezTo>
                <a:cubicBezTo>
                  <a:pt x="60" y="341"/>
                  <a:pt x="115" y="340"/>
                  <a:pt x="138" y="298"/>
                </a:cubicBezTo>
                <a:cubicBezTo>
                  <a:pt x="160" y="336"/>
                  <a:pt x="216" y="334"/>
                  <a:pt x="234" y="293"/>
                </a:cubicBezTo>
                <a:cubicBezTo>
                  <a:pt x="263" y="327"/>
                  <a:pt x="312" y="342"/>
                  <a:pt x="356" y="330"/>
                </a:cubicBezTo>
                <a:cubicBezTo>
                  <a:pt x="389" y="322"/>
                  <a:pt x="439" y="280"/>
                  <a:pt x="415" y="244"/>
                </a:cubicBezTo>
                <a:cubicBezTo>
                  <a:pt x="455" y="238"/>
                  <a:pt x="489" y="200"/>
                  <a:pt x="484" y="157"/>
                </a:cubicBezTo>
                <a:close/>
                <a:moveTo>
                  <a:pt x="407" y="237"/>
                </a:moveTo>
                <a:cubicBezTo>
                  <a:pt x="404" y="237"/>
                  <a:pt x="402" y="241"/>
                  <a:pt x="405" y="243"/>
                </a:cubicBezTo>
                <a:cubicBezTo>
                  <a:pt x="422" y="263"/>
                  <a:pt x="407" y="291"/>
                  <a:pt x="390" y="305"/>
                </a:cubicBezTo>
                <a:cubicBezTo>
                  <a:pt x="375" y="317"/>
                  <a:pt x="355" y="324"/>
                  <a:pt x="336" y="326"/>
                </a:cubicBezTo>
                <a:cubicBezTo>
                  <a:pt x="298" y="329"/>
                  <a:pt x="259" y="314"/>
                  <a:pt x="236" y="283"/>
                </a:cubicBezTo>
                <a:cubicBezTo>
                  <a:pt x="234" y="280"/>
                  <a:pt x="230" y="280"/>
                  <a:pt x="229" y="284"/>
                </a:cubicBezTo>
                <a:cubicBezTo>
                  <a:pt x="217" y="326"/>
                  <a:pt x="160" y="330"/>
                  <a:pt x="143" y="289"/>
                </a:cubicBezTo>
                <a:cubicBezTo>
                  <a:pt x="141" y="285"/>
                  <a:pt x="135" y="286"/>
                  <a:pt x="135" y="289"/>
                </a:cubicBezTo>
                <a:cubicBezTo>
                  <a:pt x="135" y="289"/>
                  <a:pt x="134" y="289"/>
                  <a:pt x="134" y="290"/>
                </a:cubicBezTo>
                <a:cubicBezTo>
                  <a:pt x="113" y="326"/>
                  <a:pt x="74" y="332"/>
                  <a:pt x="36" y="332"/>
                </a:cubicBezTo>
                <a:cubicBezTo>
                  <a:pt x="63" y="319"/>
                  <a:pt x="88" y="298"/>
                  <a:pt x="99" y="270"/>
                </a:cubicBezTo>
                <a:cubicBezTo>
                  <a:pt x="99" y="269"/>
                  <a:pt x="98" y="268"/>
                  <a:pt x="97" y="268"/>
                </a:cubicBezTo>
                <a:cubicBezTo>
                  <a:pt x="97" y="266"/>
                  <a:pt x="96" y="265"/>
                  <a:pt x="94" y="266"/>
                </a:cubicBezTo>
                <a:cubicBezTo>
                  <a:pt x="60" y="272"/>
                  <a:pt x="22" y="251"/>
                  <a:pt x="16" y="215"/>
                </a:cubicBezTo>
                <a:cubicBezTo>
                  <a:pt x="10" y="180"/>
                  <a:pt x="38" y="146"/>
                  <a:pt x="72" y="142"/>
                </a:cubicBezTo>
                <a:cubicBezTo>
                  <a:pt x="75" y="141"/>
                  <a:pt x="76" y="139"/>
                  <a:pt x="75" y="137"/>
                </a:cubicBezTo>
                <a:cubicBezTo>
                  <a:pt x="62" y="98"/>
                  <a:pt x="79" y="51"/>
                  <a:pt x="117" y="34"/>
                </a:cubicBezTo>
                <a:cubicBezTo>
                  <a:pt x="155" y="17"/>
                  <a:pt x="202" y="34"/>
                  <a:pt x="223" y="70"/>
                </a:cubicBezTo>
                <a:cubicBezTo>
                  <a:pt x="225" y="74"/>
                  <a:pt x="231" y="71"/>
                  <a:pt x="230" y="67"/>
                </a:cubicBezTo>
                <a:cubicBezTo>
                  <a:pt x="254" y="40"/>
                  <a:pt x="285" y="16"/>
                  <a:pt x="323" y="16"/>
                </a:cubicBezTo>
                <a:cubicBezTo>
                  <a:pt x="364" y="17"/>
                  <a:pt x="401" y="52"/>
                  <a:pt x="386" y="94"/>
                </a:cubicBezTo>
                <a:cubicBezTo>
                  <a:pt x="385" y="98"/>
                  <a:pt x="389" y="100"/>
                  <a:pt x="391" y="99"/>
                </a:cubicBezTo>
                <a:cubicBezTo>
                  <a:pt x="428" y="92"/>
                  <a:pt x="468" y="117"/>
                  <a:pt x="475" y="155"/>
                </a:cubicBezTo>
                <a:cubicBezTo>
                  <a:pt x="483" y="196"/>
                  <a:pt x="448" y="235"/>
                  <a:pt x="407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5384366" y="3012777"/>
            <a:ext cx="142326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left brain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576153" y="4370001"/>
            <a:ext cx="303969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pronounciation and logics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8767853" y="2377807"/>
            <a:ext cx="2400696" cy="1682750"/>
          </a:xfrm>
          <a:custGeom>
            <a:avLst/>
            <a:gdLst>
              <a:gd name="T0" fmla="*/ 484 w 489"/>
              <a:gd name="T1" fmla="*/ 157 h 342"/>
              <a:gd name="T2" fmla="*/ 396 w 489"/>
              <a:gd name="T3" fmla="*/ 91 h 342"/>
              <a:gd name="T4" fmla="*/ 341 w 489"/>
              <a:gd name="T5" fmla="*/ 10 h 342"/>
              <a:gd name="T6" fmla="*/ 226 w 489"/>
              <a:gd name="T7" fmla="*/ 60 h 342"/>
              <a:gd name="T8" fmla="*/ 114 w 489"/>
              <a:gd name="T9" fmla="*/ 27 h 342"/>
              <a:gd name="T10" fmla="*/ 66 w 489"/>
              <a:gd name="T11" fmla="*/ 135 h 342"/>
              <a:gd name="T12" fmla="*/ 9 w 489"/>
              <a:gd name="T13" fmla="*/ 219 h 342"/>
              <a:gd name="T14" fmla="*/ 91 w 489"/>
              <a:gd name="T15" fmla="*/ 273 h 342"/>
              <a:gd name="T16" fmla="*/ 16 w 489"/>
              <a:gd name="T17" fmla="*/ 332 h 342"/>
              <a:gd name="T18" fmla="*/ 17 w 489"/>
              <a:gd name="T19" fmla="*/ 339 h 342"/>
              <a:gd name="T20" fmla="*/ 138 w 489"/>
              <a:gd name="T21" fmla="*/ 298 h 342"/>
              <a:gd name="T22" fmla="*/ 234 w 489"/>
              <a:gd name="T23" fmla="*/ 293 h 342"/>
              <a:gd name="T24" fmla="*/ 356 w 489"/>
              <a:gd name="T25" fmla="*/ 330 h 342"/>
              <a:gd name="T26" fmla="*/ 415 w 489"/>
              <a:gd name="T27" fmla="*/ 244 h 342"/>
              <a:gd name="T28" fmla="*/ 484 w 489"/>
              <a:gd name="T29" fmla="*/ 157 h 342"/>
              <a:gd name="T30" fmla="*/ 407 w 489"/>
              <a:gd name="T31" fmla="*/ 237 h 342"/>
              <a:gd name="T32" fmla="*/ 405 w 489"/>
              <a:gd name="T33" fmla="*/ 243 h 342"/>
              <a:gd name="T34" fmla="*/ 390 w 489"/>
              <a:gd name="T35" fmla="*/ 305 h 342"/>
              <a:gd name="T36" fmla="*/ 336 w 489"/>
              <a:gd name="T37" fmla="*/ 326 h 342"/>
              <a:gd name="T38" fmla="*/ 236 w 489"/>
              <a:gd name="T39" fmla="*/ 283 h 342"/>
              <a:gd name="T40" fmla="*/ 229 w 489"/>
              <a:gd name="T41" fmla="*/ 284 h 342"/>
              <a:gd name="T42" fmla="*/ 143 w 489"/>
              <a:gd name="T43" fmla="*/ 289 h 342"/>
              <a:gd name="T44" fmla="*/ 135 w 489"/>
              <a:gd name="T45" fmla="*/ 289 h 342"/>
              <a:gd name="T46" fmla="*/ 134 w 489"/>
              <a:gd name="T47" fmla="*/ 290 h 342"/>
              <a:gd name="T48" fmla="*/ 36 w 489"/>
              <a:gd name="T49" fmla="*/ 332 h 342"/>
              <a:gd name="T50" fmla="*/ 99 w 489"/>
              <a:gd name="T51" fmla="*/ 270 h 342"/>
              <a:gd name="T52" fmla="*/ 97 w 489"/>
              <a:gd name="T53" fmla="*/ 268 h 342"/>
              <a:gd name="T54" fmla="*/ 94 w 489"/>
              <a:gd name="T55" fmla="*/ 266 h 342"/>
              <a:gd name="T56" fmla="*/ 16 w 489"/>
              <a:gd name="T57" fmla="*/ 215 h 342"/>
              <a:gd name="T58" fmla="*/ 72 w 489"/>
              <a:gd name="T59" fmla="*/ 142 h 342"/>
              <a:gd name="T60" fmla="*/ 75 w 489"/>
              <a:gd name="T61" fmla="*/ 137 h 342"/>
              <a:gd name="T62" fmla="*/ 117 w 489"/>
              <a:gd name="T63" fmla="*/ 34 h 342"/>
              <a:gd name="T64" fmla="*/ 223 w 489"/>
              <a:gd name="T65" fmla="*/ 70 h 342"/>
              <a:gd name="T66" fmla="*/ 230 w 489"/>
              <a:gd name="T67" fmla="*/ 67 h 342"/>
              <a:gd name="T68" fmla="*/ 323 w 489"/>
              <a:gd name="T69" fmla="*/ 16 h 342"/>
              <a:gd name="T70" fmla="*/ 386 w 489"/>
              <a:gd name="T71" fmla="*/ 94 h 342"/>
              <a:gd name="T72" fmla="*/ 391 w 489"/>
              <a:gd name="T73" fmla="*/ 99 h 342"/>
              <a:gd name="T74" fmla="*/ 475 w 489"/>
              <a:gd name="T75" fmla="*/ 155 h 342"/>
              <a:gd name="T76" fmla="*/ 407 w 489"/>
              <a:gd name="T77" fmla="*/ 23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9" h="342">
                <a:moveTo>
                  <a:pt x="484" y="157"/>
                </a:moveTo>
                <a:cubicBezTo>
                  <a:pt x="478" y="115"/>
                  <a:pt x="436" y="87"/>
                  <a:pt x="396" y="91"/>
                </a:cubicBezTo>
                <a:cubicBezTo>
                  <a:pt x="405" y="54"/>
                  <a:pt x="378" y="18"/>
                  <a:pt x="341" y="10"/>
                </a:cubicBezTo>
                <a:cubicBezTo>
                  <a:pt x="296" y="0"/>
                  <a:pt x="255" y="27"/>
                  <a:pt x="226" y="60"/>
                </a:cubicBezTo>
                <a:cubicBezTo>
                  <a:pt x="202" y="25"/>
                  <a:pt x="154" y="9"/>
                  <a:pt x="114" y="27"/>
                </a:cubicBezTo>
                <a:cubicBezTo>
                  <a:pt x="74" y="45"/>
                  <a:pt x="54" y="93"/>
                  <a:pt x="66" y="135"/>
                </a:cubicBezTo>
                <a:cubicBezTo>
                  <a:pt x="29" y="142"/>
                  <a:pt x="0" y="181"/>
                  <a:pt x="9" y="219"/>
                </a:cubicBezTo>
                <a:cubicBezTo>
                  <a:pt x="17" y="256"/>
                  <a:pt x="55" y="279"/>
                  <a:pt x="91" y="273"/>
                </a:cubicBezTo>
                <a:cubicBezTo>
                  <a:pt x="70" y="299"/>
                  <a:pt x="49" y="320"/>
                  <a:pt x="16" y="332"/>
                </a:cubicBezTo>
                <a:cubicBezTo>
                  <a:pt x="12" y="333"/>
                  <a:pt x="13" y="339"/>
                  <a:pt x="17" y="339"/>
                </a:cubicBezTo>
                <a:cubicBezTo>
                  <a:pt x="60" y="341"/>
                  <a:pt x="115" y="340"/>
                  <a:pt x="138" y="298"/>
                </a:cubicBezTo>
                <a:cubicBezTo>
                  <a:pt x="160" y="336"/>
                  <a:pt x="216" y="334"/>
                  <a:pt x="234" y="293"/>
                </a:cubicBezTo>
                <a:cubicBezTo>
                  <a:pt x="263" y="327"/>
                  <a:pt x="312" y="342"/>
                  <a:pt x="356" y="330"/>
                </a:cubicBezTo>
                <a:cubicBezTo>
                  <a:pt x="389" y="322"/>
                  <a:pt x="439" y="280"/>
                  <a:pt x="415" y="244"/>
                </a:cubicBezTo>
                <a:cubicBezTo>
                  <a:pt x="455" y="238"/>
                  <a:pt x="489" y="200"/>
                  <a:pt x="484" y="157"/>
                </a:cubicBezTo>
                <a:close/>
                <a:moveTo>
                  <a:pt x="407" y="237"/>
                </a:moveTo>
                <a:cubicBezTo>
                  <a:pt x="404" y="237"/>
                  <a:pt x="402" y="241"/>
                  <a:pt x="405" y="243"/>
                </a:cubicBezTo>
                <a:cubicBezTo>
                  <a:pt x="422" y="263"/>
                  <a:pt x="407" y="291"/>
                  <a:pt x="390" y="305"/>
                </a:cubicBezTo>
                <a:cubicBezTo>
                  <a:pt x="375" y="317"/>
                  <a:pt x="355" y="324"/>
                  <a:pt x="336" y="326"/>
                </a:cubicBezTo>
                <a:cubicBezTo>
                  <a:pt x="298" y="329"/>
                  <a:pt x="259" y="314"/>
                  <a:pt x="236" y="283"/>
                </a:cubicBezTo>
                <a:cubicBezTo>
                  <a:pt x="234" y="280"/>
                  <a:pt x="230" y="280"/>
                  <a:pt x="229" y="284"/>
                </a:cubicBezTo>
                <a:cubicBezTo>
                  <a:pt x="217" y="326"/>
                  <a:pt x="160" y="330"/>
                  <a:pt x="143" y="289"/>
                </a:cubicBezTo>
                <a:cubicBezTo>
                  <a:pt x="141" y="285"/>
                  <a:pt x="135" y="286"/>
                  <a:pt x="135" y="289"/>
                </a:cubicBezTo>
                <a:cubicBezTo>
                  <a:pt x="135" y="289"/>
                  <a:pt x="134" y="289"/>
                  <a:pt x="134" y="290"/>
                </a:cubicBezTo>
                <a:cubicBezTo>
                  <a:pt x="113" y="326"/>
                  <a:pt x="74" y="332"/>
                  <a:pt x="36" y="332"/>
                </a:cubicBezTo>
                <a:cubicBezTo>
                  <a:pt x="63" y="319"/>
                  <a:pt x="88" y="298"/>
                  <a:pt x="99" y="270"/>
                </a:cubicBezTo>
                <a:cubicBezTo>
                  <a:pt x="99" y="269"/>
                  <a:pt x="98" y="268"/>
                  <a:pt x="97" y="268"/>
                </a:cubicBezTo>
                <a:cubicBezTo>
                  <a:pt x="97" y="266"/>
                  <a:pt x="96" y="265"/>
                  <a:pt x="94" y="266"/>
                </a:cubicBezTo>
                <a:cubicBezTo>
                  <a:pt x="60" y="272"/>
                  <a:pt x="22" y="251"/>
                  <a:pt x="16" y="215"/>
                </a:cubicBezTo>
                <a:cubicBezTo>
                  <a:pt x="10" y="180"/>
                  <a:pt x="38" y="146"/>
                  <a:pt x="72" y="142"/>
                </a:cubicBezTo>
                <a:cubicBezTo>
                  <a:pt x="75" y="141"/>
                  <a:pt x="76" y="139"/>
                  <a:pt x="75" y="137"/>
                </a:cubicBezTo>
                <a:cubicBezTo>
                  <a:pt x="62" y="98"/>
                  <a:pt x="79" y="51"/>
                  <a:pt x="117" y="34"/>
                </a:cubicBezTo>
                <a:cubicBezTo>
                  <a:pt x="155" y="17"/>
                  <a:pt x="202" y="34"/>
                  <a:pt x="223" y="70"/>
                </a:cubicBezTo>
                <a:cubicBezTo>
                  <a:pt x="225" y="74"/>
                  <a:pt x="231" y="71"/>
                  <a:pt x="230" y="67"/>
                </a:cubicBezTo>
                <a:cubicBezTo>
                  <a:pt x="254" y="40"/>
                  <a:pt x="285" y="16"/>
                  <a:pt x="323" y="16"/>
                </a:cubicBezTo>
                <a:cubicBezTo>
                  <a:pt x="364" y="17"/>
                  <a:pt x="401" y="52"/>
                  <a:pt x="386" y="94"/>
                </a:cubicBezTo>
                <a:cubicBezTo>
                  <a:pt x="385" y="98"/>
                  <a:pt x="389" y="100"/>
                  <a:pt x="391" y="99"/>
                </a:cubicBezTo>
                <a:cubicBezTo>
                  <a:pt x="428" y="92"/>
                  <a:pt x="468" y="117"/>
                  <a:pt x="475" y="155"/>
                </a:cubicBezTo>
                <a:cubicBezTo>
                  <a:pt x="483" y="196"/>
                  <a:pt x="448" y="235"/>
                  <a:pt x="407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9256567" y="3019127"/>
            <a:ext cx="142326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right brain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8448354" y="4370001"/>
            <a:ext cx="303969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visual and emotion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稻壳儿春秋广告/盗版必究        原创来源：http://chn.docer.com/works?userid=199329941#!/work_time"/>
          <p:cNvSpPr txBox="1"/>
          <p:nvPr/>
        </p:nvSpPr>
        <p:spPr>
          <a:xfrm flipH="1">
            <a:off x="2331720" y="3143354"/>
            <a:ext cx="752856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.</a:t>
            </a:r>
            <a:endParaRPr lang="en-US" altLang="zh-CN" sz="1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5" name="稻壳儿春秋广告/盗版必究        原创来源：http://chn.docer.com/works?userid=199329941#!/work_time"/>
          <p:cNvSpPr txBox="1"/>
          <p:nvPr/>
        </p:nvSpPr>
        <p:spPr>
          <a:xfrm flipH="1">
            <a:off x="4505362" y="2271380"/>
            <a:ext cx="3181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Hhow to do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445672" y="1465283"/>
            <a:ext cx="318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Part 04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5370195" y="3804920"/>
            <a:ext cx="1506855" cy="1851025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new_teach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2285" y="4163060"/>
            <a:ext cx="1087755" cy="1329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WPS 演示</Application>
  <PresentationFormat>宽屏</PresentationFormat>
  <Paragraphs>101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851tegakizatsu</vt:lpstr>
      <vt:lpstr>未来荧黑 Normal</vt:lpstr>
      <vt:lpstr>黑体</vt:lpstr>
      <vt:lpstr>OPPOSans R</vt:lpstr>
      <vt:lpstr>Trebuchet MS</vt:lpstr>
      <vt:lpstr>等线</vt:lpstr>
      <vt:lpstr>微软雅黑</vt:lpstr>
      <vt:lpstr>Arial Unicode MS</vt:lpstr>
      <vt:lpstr>等线 Light</vt:lpstr>
      <vt:lpstr>Calibri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 春波</dc:creator>
  <cp:lastModifiedBy>Kevin</cp:lastModifiedBy>
  <cp:revision>48</cp:revision>
  <dcterms:created xsi:type="dcterms:W3CDTF">2020-07-29T12:32:00Z</dcterms:created>
  <dcterms:modified xsi:type="dcterms:W3CDTF">2021-11-08T11:29:42Z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TemplateUUID">
    <vt:lpwstr>v1.0_mb_9/Hd0IUagiA1bUq8ItJV1g==</vt:lpwstr>
  </property>
  <property fmtid="{D5CDD505-2E9C-101B-9397-08002B2CF9AE}" pid="4" name="ICV">
    <vt:lpwstr>347C8E1C9D15484B9826975BD657F202</vt:lpwstr>
  </property>
</Properties>
</file>