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11"/>
  </p:handoutMasterIdLst>
  <p:sldIdLst>
    <p:sldId id="260" r:id="rId3"/>
    <p:sldId id="292" r:id="rId5"/>
    <p:sldId id="309" r:id="rId6"/>
    <p:sldId id="272" r:id="rId7"/>
    <p:sldId id="311" r:id="rId8"/>
    <p:sldId id="312" r:id="rId9"/>
    <p:sldId id="313" r:id="rId1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2110C"/>
    <a:srgbClr val="7BD4DE"/>
    <a:srgbClr val="0B283B"/>
    <a:srgbClr val="15384D"/>
    <a:srgbClr val="82DFE8"/>
    <a:srgbClr val="01253D"/>
    <a:srgbClr val="66FFFF"/>
    <a:srgbClr val="81F6FF"/>
    <a:srgbClr val="0F1110"/>
    <a:srgbClr val="F15B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75" d="100"/>
          <a:sy n="75" d="100"/>
        </p:scale>
        <p:origin x="1026" y="900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F0252D-CCB0-4785-BB50-596574972BF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90463D-49D4-4058-B4E2-F4217EEFC55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6652D1-87C4-4644-A67A-ADF6A069199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6652D1-87C4-4644-A67A-ADF6A069199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6652D1-87C4-4644-A67A-ADF6A069199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ea typeface="纤黑体" panose="02000000000000000000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纤黑体" panose="02000000000000000000" charset="-122"/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纤黑体" panose="02000000000000000000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纤黑体" panose="02000000000000000000" charset="-122"/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>
                <a:ea typeface="纤黑体" panose="02000000000000000000" charset="-122"/>
              </a:defRPr>
            </a:lvl1pPr>
            <a:lvl2pPr>
              <a:defRPr sz="2800">
                <a:ea typeface="纤黑体" panose="02000000000000000000" charset="-122"/>
              </a:defRPr>
            </a:lvl2pPr>
            <a:lvl3pPr>
              <a:defRPr sz="2400">
                <a:ea typeface="纤黑体" panose="02000000000000000000" charset="-122"/>
              </a:defRPr>
            </a:lvl3pPr>
            <a:lvl4pPr>
              <a:defRPr sz="2000">
                <a:ea typeface="纤黑体" panose="02000000000000000000" charset="-122"/>
              </a:defRPr>
            </a:lvl4pPr>
            <a:lvl5pPr>
              <a:defRPr sz="2000">
                <a:ea typeface="纤黑体" panose="02000000000000000000" charset="-122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ea typeface="纤黑体" panose="02000000000000000000" charset="-122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纤黑体" panose="02000000000000000000" charset="-122"/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纤黑体" panose="02000000000000000000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纤黑体" panose="02000000000000000000" charset="-122"/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ea typeface="纤黑体" panose="02000000000000000000" charset="-122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纤黑体" panose="02000000000000000000" charset="-122"/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纤黑体" panose="02000000000000000000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纤黑体" panose="02000000000000000000" charset="-122"/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ea typeface="纤黑体" panose="02000000000000000000" charset="-122"/>
              </a:defRPr>
            </a:lvl1pPr>
            <a:lvl2pPr>
              <a:defRPr>
                <a:ea typeface="纤黑体" panose="02000000000000000000" charset="-122"/>
              </a:defRPr>
            </a:lvl2pPr>
            <a:lvl3pPr>
              <a:defRPr>
                <a:ea typeface="纤黑体" panose="02000000000000000000" charset="-122"/>
              </a:defRPr>
            </a:lvl3pPr>
            <a:lvl4pPr>
              <a:defRPr>
                <a:ea typeface="纤黑体" panose="02000000000000000000" charset="-122"/>
              </a:defRPr>
            </a:lvl4pPr>
            <a:lvl5pPr>
              <a:defRPr>
                <a:ea typeface="纤黑体" panose="02000000000000000000" charset="-122"/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纤黑体" panose="02000000000000000000" charset="-122"/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纤黑体" panose="02000000000000000000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纤黑体" panose="02000000000000000000" charset="-122"/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>
                <a:ea typeface="纤黑体" panose="02000000000000000000" charset="-122"/>
              </a:defRPr>
            </a:lvl1pPr>
            <a:lvl2pPr>
              <a:defRPr>
                <a:ea typeface="纤黑体" panose="02000000000000000000" charset="-122"/>
              </a:defRPr>
            </a:lvl2pPr>
            <a:lvl3pPr>
              <a:defRPr>
                <a:ea typeface="纤黑体" panose="02000000000000000000" charset="-122"/>
              </a:defRPr>
            </a:lvl3pPr>
            <a:lvl4pPr>
              <a:defRPr>
                <a:ea typeface="纤黑体" panose="02000000000000000000" charset="-122"/>
              </a:defRPr>
            </a:lvl4pPr>
            <a:lvl5pPr>
              <a:defRPr>
                <a:ea typeface="纤黑体" panose="02000000000000000000" charset="-122"/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纤黑体" panose="02000000000000000000" charset="-122"/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纤黑体" panose="02000000000000000000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纤黑体" panose="02000000000000000000" charset="-122"/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椭圆 22"/>
          <p:cNvSpPr/>
          <p:nvPr userDrawn="1"/>
        </p:nvSpPr>
        <p:spPr>
          <a:xfrm>
            <a:off x="1621895" y="-634911"/>
            <a:ext cx="1567884" cy="1567884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ea typeface="纤黑体" panose="02000000000000000000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9" name="矩形 8"/>
            <p:cNvSpPr/>
            <p:nvPr/>
          </p:nvSpPr>
          <p:spPr>
            <a:xfrm>
              <a:off x="0" y="295276"/>
              <a:ext cx="12192000" cy="6076950"/>
            </a:xfrm>
            <a:prstGeom prst="rect">
              <a:avLst/>
            </a:prstGeom>
            <a:solidFill>
              <a:srgbClr val="0F111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纤黑体" panose="02000000000000000000" charset="-122"/>
              </a:endParaRPr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 5"/>
          <p:cNvSpPr/>
          <p:nvPr userDrawn="1"/>
        </p:nvSpPr>
        <p:spPr>
          <a:xfrm>
            <a:off x="0" y="317500"/>
            <a:ext cx="12192000" cy="6032500"/>
          </a:xfrm>
          <a:prstGeom prst="rect">
            <a:avLst/>
          </a:prstGeom>
          <a:solidFill>
            <a:srgbClr val="0F111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纤黑体" panose="02000000000000000000" charset="-122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94"/>
          <a:stretch>
            <a:fillRect/>
          </a:stretch>
        </p:blipFill>
        <p:spPr>
          <a:xfrm>
            <a:off x="0" y="247650"/>
            <a:ext cx="12192000" cy="6162675"/>
          </a:xfrm>
          <a:prstGeom prst="rect">
            <a:avLst/>
          </a:prstGeom>
        </p:spPr>
      </p:pic>
      <p:sp>
        <p:nvSpPr>
          <p:cNvPr id="6" name="矩形 5"/>
          <p:cNvSpPr/>
          <p:nvPr userDrawn="1"/>
        </p:nvSpPr>
        <p:spPr>
          <a:xfrm>
            <a:off x="0" y="247650"/>
            <a:ext cx="12192000" cy="6162674"/>
          </a:xfrm>
          <a:prstGeom prst="rect">
            <a:avLst/>
          </a:prstGeom>
          <a:solidFill>
            <a:srgbClr val="0F111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纤黑体" panose="02000000000000000000" charset="-122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ea typeface="纤黑体" panose="02000000000000000000" charset="-122"/>
              </a:defRPr>
            </a:lvl1pPr>
            <a:lvl2pPr>
              <a:defRPr>
                <a:ea typeface="纤黑体" panose="02000000000000000000" charset="-122"/>
              </a:defRPr>
            </a:lvl2pPr>
            <a:lvl3pPr>
              <a:defRPr>
                <a:ea typeface="纤黑体" panose="02000000000000000000" charset="-122"/>
              </a:defRPr>
            </a:lvl3pPr>
            <a:lvl4pPr>
              <a:defRPr>
                <a:ea typeface="纤黑体" panose="02000000000000000000" charset="-122"/>
              </a:defRPr>
            </a:lvl4pPr>
            <a:lvl5pPr>
              <a:defRPr>
                <a:ea typeface="纤黑体" panose="02000000000000000000" charset="-122"/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ea typeface="纤黑体" panose="02000000000000000000" charset="-122"/>
              </a:defRPr>
            </a:lvl1pPr>
            <a:lvl2pPr>
              <a:defRPr>
                <a:ea typeface="纤黑体" panose="02000000000000000000" charset="-122"/>
              </a:defRPr>
            </a:lvl2pPr>
            <a:lvl3pPr>
              <a:defRPr>
                <a:ea typeface="纤黑体" panose="02000000000000000000" charset="-122"/>
              </a:defRPr>
            </a:lvl3pPr>
            <a:lvl4pPr>
              <a:defRPr>
                <a:ea typeface="纤黑体" panose="02000000000000000000" charset="-122"/>
              </a:defRPr>
            </a:lvl4pPr>
            <a:lvl5pPr>
              <a:defRPr>
                <a:ea typeface="纤黑体" panose="02000000000000000000" charset="-122"/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纤黑体" panose="02000000000000000000" charset="-122"/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纤黑体" panose="02000000000000000000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纤黑体" panose="02000000000000000000" charset="-122"/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ea typeface="纤黑体" panose="02000000000000000000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ea typeface="纤黑体" panose="02000000000000000000" charset="-122"/>
              </a:defRPr>
            </a:lvl1pPr>
            <a:lvl2pPr>
              <a:defRPr>
                <a:ea typeface="纤黑体" panose="02000000000000000000" charset="-122"/>
              </a:defRPr>
            </a:lvl2pPr>
            <a:lvl3pPr>
              <a:defRPr>
                <a:ea typeface="纤黑体" panose="02000000000000000000" charset="-122"/>
              </a:defRPr>
            </a:lvl3pPr>
            <a:lvl4pPr>
              <a:defRPr>
                <a:ea typeface="纤黑体" panose="02000000000000000000" charset="-122"/>
              </a:defRPr>
            </a:lvl4pPr>
            <a:lvl5pPr>
              <a:defRPr>
                <a:ea typeface="纤黑体" panose="02000000000000000000" charset="-122"/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ea typeface="纤黑体" panose="02000000000000000000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ea typeface="纤黑体" panose="02000000000000000000" charset="-122"/>
              </a:defRPr>
            </a:lvl1pPr>
            <a:lvl2pPr>
              <a:defRPr>
                <a:ea typeface="纤黑体" panose="02000000000000000000" charset="-122"/>
              </a:defRPr>
            </a:lvl2pPr>
            <a:lvl3pPr>
              <a:defRPr>
                <a:ea typeface="纤黑体" panose="02000000000000000000" charset="-122"/>
              </a:defRPr>
            </a:lvl3pPr>
            <a:lvl4pPr>
              <a:defRPr>
                <a:ea typeface="纤黑体" panose="02000000000000000000" charset="-122"/>
              </a:defRPr>
            </a:lvl4pPr>
            <a:lvl5pPr>
              <a:defRPr>
                <a:ea typeface="纤黑体" panose="02000000000000000000" charset="-122"/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纤黑体" panose="02000000000000000000" charset="-122"/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纤黑体" panose="02000000000000000000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纤黑体" panose="02000000000000000000" charset="-122"/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纤黑体" panose="02000000000000000000" charset="-122"/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纤黑体" panose="02000000000000000000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纤黑体" panose="02000000000000000000" charset="-122"/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纤黑体" panose="02000000000000000000" charset="-122"/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纤黑体" panose="02000000000000000000" charset="-122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纤黑体" panose="02000000000000000000" charset="-122"/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a typeface="纤黑体" panose="02000000000000000000" charset="-122"/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纤黑体" panose="02000000000000000000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a typeface="纤黑体" panose="02000000000000000000" charset="-122"/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纤黑体" panose="02000000000000000000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纤黑体" panose="02000000000000000000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纤黑体" panose="02000000000000000000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纤黑体" panose="02000000000000000000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纤黑体" panose="02000000000000000000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8.xml"/><Relationship Id="rId8" Type="http://schemas.openxmlformats.org/officeDocument/2006/relationships/tags" Target="../tags/tag7.xml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1" Type="http://schemas.openxmlformats.org/officeDocument/2006/relationships/slideLayout" Target="../slideLayouts/slideLayout9.xml"/><Relationship Id="rId30" Type="http://schemas.openxmlformats.org/officeDocument/2006/relationships/tags" Target="../tags/tag29.xml"/><Relationship Id="rId3" Type="http://schemas.openxmlformats.org/officeDocument/2006/relationships/tags" Target="../tags/tag2.xml"/><Relationship Id="rId29" Type="http://schemas.openxmlformats.org/officeDocument/2006/relationships/tags" Target="../tags/tag28.xml"/><Relationship Id="rId28" Type="http://schemas.openxmlformats.org/officeDocument/2006/relationships/tags" Target="../tags/tag27.xml"/><Relationship Id="rId27" Type="http://schemas.openxmlformats.org/officeDocument/2006/relationships/tags" Target="../tags/tag26.xml"/><Relationship Id="rId26" Type="http://schemas.openxmlformats.org/officeDocument/2006/relationships/tags" Target="../tags/tag25.xml"/><Relationship Id="rId25" Type="http://schemas.openxmlformats.org/officeDocument/2006/relationships/tags" Target="../tags/tag24.xml"/><Relationship Id="rId24" Type="http://schemas.openxmlformats.org/officeDocument/2006/relationships/tags" Target="../tags/tag23.xml"/><Relationship Id="rId23" Type="http://schemas.openxmlformats.org/officeDocument/2006/relationships/tags" Target="../tags/tag22.xml"/><Relationship Id="rId22" Type="http://schemas.openxmlformats.org/officeDocument/2006/relationships/tags" Target="../tags/tag21.xml"/><Relationship Id="rId21" Type="http://schemas.openxmlformats.org/officeDocument/2006/relationships/tags" Target="../tags/tag20.xml"/><Relationship Id="rId20" Type="http://schemas.openxmlformats.org/officeDocument/2006/relationships/tags" Target="../tags/tag19.xml"/><Relationship Id="rId2" Type="http://schemas.openxmlformats.org/officeDocument/2006/relationships/image" Target="../media/image3.jpeg"/><Relationship Id="rId19" Type="http://schemas.openxmlformats.org/officeDocument/2006/relationships/tags" Target="../tags/tag18.xml"/><Relationship Id="rId18" Type="http://schemas.openxmlformats.org/officeDocument/2006/relationships/tags" Target="../tags/tag17.xml"/><Relationship Id="rId17" Type="http://schemas.openxmlformats.org/officeDocument/2006/relationships/tags" Target="../tags/tag16.xml"/><Relationship Id="rId16" Type="http://schemas.openxmlformats.org/officeDocument/2006/relationships/tags" Target="../tags/tag15.xml"/><Relationship Id="rId15" Type="http://schemas.openxmlformats.org/officeDocument/2006/relationships/tags" Target="../tags/tag14.xml"/><Relationship Id="rId14" Type="http://schemas.openxmlformats.org/officeDocument/2006/relationships/tags" Target="../tags/tag13.xml"/><Relationship Id="rId13" Type="http://schemas.openxmlformats.org/officeDocument/2006/relationships/tags" Target="../tags/tag12.xml"/><Relationship Id="rId12" Type="http://schemas.openxmlformats.org/officeDocument/2006/relationships/tags" Target="../tags/tag11.xml"/><Relationship Id="rId11" Type="http://schemas.openxmlformats.org/officeDocument/2006/relationships/tags" Target="../tags/tag10.xml"/><Relationship Id="rId10" Type="http://schemas.openxmlformats.org/officeDocument/2006/relationships/tags" Target="../tags/tag9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image" Target="../media/image6.png"/><Relationship Id="rId8" Type="http://schemas.openxmlformats.org/officeDocument/2006/relationships/tags" Target="../tags/tag35.xml"/><Relationship Id="rId7" Type="http://schemas.openxmlformats.org/officeDocument/2006/relationships/tags" Target="../tags/tag34.xml"/><Relationship Id="rId6" Type="http://schemas.openxmlformats.org/officeDocument/2006/relationships/tags" Target="../tags/tag33.xml"/><Relationship Id="rId5" Type="http://schemas.openxmlformats.org/officeDocument/2006/relationships/tags" Target="../tags/tag32.xml"/><Relationship Id="rId4" Type="http://schemas.openxmlformats.org/officeDocument/2006/relationships/tags" Target="../tags/tag31.xml"/><Relationship Id="rId3" Type="http://schemas.openxmlformats.org/officeDocument/2006/relationships/tags" Target="../tags/tag30.xml"/><Relationship Id="rId23" Type="http://schemas.openxmlformats.org/officeDocument/2006/relationships/slideLayout" Target="../slideLayouts/slideLayout4.xml"/><Relationship Id="rId22" Type="http://schemas.openxmlformats.org/officeDocument/2006/relationships/image" Target="../media/image10.png"/><Relationship Id="rId21" Type="http://schemas.openxmlformats.org/officeDocument/2006/relationships/image" Target="../media/image9.png"/><Relationship Id="rId20" Type="http://schemas.openxmlformats.org/officeDocument/2006/relationships/image" Target="../media/image8.png"/><Relationship Id="rId2" Type="http://schemas.openxmlformats.org/officeDocument/2006/relationships/image" Target="../media/image5.png"/><Relationship Id="rId19" Type="http://schemas.openxmlformats.org/officeDocument/2006/relationships/tags" Target="../tags/tag44.xml"/><Relationship Id="rId18" Type="http://schemas.openxmlformats.org/officeDocument/2006/relationships/tags" Target="../tags/tag43.xml"/><Relationship Id="rId17" Type="http://schemas.openxmlformats.org/officeDocument/2006/relationships/tags" Target="../tags/tag42.xml"/><Relationship Id="rId16" Type="http://schemas.openxmlformats.org/officeDocument/2006/relationships/tags" Target="../tags/tag41.xml"/><Relationship Id="rId15" Type="http://schemas.openxmlformats.org/officeDocument/2006/relationships/tags" Target="../tags/tag40.xml"/><Relationship Id="rId14" Type="http://schemas.openxmlformats.org/officeDocument/2006/relationships/tags" Target="../tags/tag39.xml"/><Relationship Id="rId13" Type="http://schemas.openxmlformats.org/officeDocument/2006/relationships/tags" Target="../tags/tag38.xml"/><Relationship Id="rId12" Type="http://schemas.openxmlformats.org/officeDocument/2006/relationships/image" Target="../media/image7.png"/><Relationship Id="rId11" Type="http://schemas.openxmlformats.org/officeDocument/2006/relationships/tags" Target="../tags/tag37.xml"/><Relationship Id="rId10" Type="http://schemas.openxmlformats.org/officeDocument/2006/relationships/tags" Target="../tags/tag36.xml"/><Relationship Id="rId1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12.png"/><Relationship Id="rId8" Type="http://schemas.openxmlformats.org/officeDocument/2006/relationships/image" Target="../media/image11.png"/><Relationship Id="rId7" Type="http://schemas.openxmlformats.org/officeDocument/2006/relationships/tags" Target="../tags/tag50.xml"/><Relationship Id="rId6" Type="http://schemas.openxmlformats.org/officeDocument/2006/relationships/tags" Target="../tags/tag49.xml"/><Relationship Id="rId5" Type="http://schemas.openxmlformats.org/officeDocument/2006/relationships/tags" Target="../tags/tag48.xml"/><Relationship Id="rId4" Type="http://schemas.openxmlformats.org/officeDocument/2006/relationships/tags" Target="../tags/tag47.xml"/><Relationship Id="rId3" Type="http://schemas.openxmlformats.org/officeDocument/2006/relationships/tags" Target="../tags/tag46.xml"/><Relationship Id="rId2" Type="http://schemas.openxmlformats.org/officeDocument/2006/relationships/tags" Target="../tags/tag45.xml"/><Relationship Id="rId17" Type="http://schemas.openxmlformats.org/officeDocument/2006/relationships/notesSlide" Target="../notesSlides/notesSlide2.xml"/><Relationship Id="rId16" Type="http://schemas.openxmlformats.org/officeDocument/2006/relationships/slideLayout" Target="../slideLayouts/slideLayout4.xml"/><Relationship Id="rId15" Type="http://schemas.openxmlformats.org/officeDocument/2006/relationships/image" Target="../media/image18.png"/><Relationship Id="rId14" Type="http://schemas.openxmlformats.org/officeDocument/2006/relationships/image" Target="../media/image17.png"/><Relationship Id="rId13" Type="http://schemas.openxmlformats.org/officeDocument/2006/relationships/image" Target="../media/image16.png"/><Relationship Id="rId12" Type="http://schemas.openxmlformats.org/officeDocument/2006/relationships/image" Target="../media/image15.png"/><Relationship Id="rId11" Type="http://schemas.openxmlformats.org/officeDocument/2006/relationships/image" Target="../media/image14.png"/><Relationship Id="rId10" Type="http://schemas.openxmlformats.org/officeDocument/2006/relationships/image" Target="../media/image13.png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51.xml"/><Relationship Id="rId3" Type="http://schemas.openxmlformats.org/officeDocument/2006/relationships/image" Target="../media/image5.png"/><Relationship Id="rId2" Type="http://schemas.openxmlformats.org/officeDocument/2006/relationships/image" Target="../media/image20.png"/><Relationship Id="rId1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5.png"/><Relationship Id="rId1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0" y="3086100"/>
            <a:ext cx="12192000" cy="2217761"/>
          </a:xfrm>
          <a:prstGeom prst="rect">
            <a:avLst/>
          </a:prstGeom>
          <a:gradFill>
            <a:gsLst>
              <a:gs pos="0">
                <a:srgbClr val="01253D">
                  <a:alpha val="0"/>
                </a:srgbClr>
              </a:gs>
              <a:gs pos="50000">
                <a:srgbClr val="01253D"/>
              </a:gs>
              <a:gs pos="100000">
                <a:srgbClr val="01253D">
                  <a:alpha val="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纤黑体" panose="02000000000000000000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0" y="3086100"/>
            <a:ext cx="12192000" cy="22177"/>
          </a:xfrm>
          <a:prstGeom prst="rect">
            <a:avLst/>
          </a:prstGeom>
          <a:gradFill>
            <a:gsLst>
              <a:gs pos="92000">
                <a:srgbClr val="01253D">
                  <a:alpha val="0"/>
                </a:srgbClr>
              </a:gs>
              <a:gs pos="19000">
                <a:srgbClr val="01253D">
                  <a:alpha val="0"/>
                </a:srgbClr>
              </a:gs>
              <a:gs pos="71000">
                <a:srgbClr val="66FFFF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纤黑体" panose="02000000000000000000" charset="-122"/>
            </a:endParaRPr>
          </a:p>
        </p:txBody>
      </p:sp>
      <p:sp>
        <p:nvSpPr>
          <p:cNvPr id="11" name="矩形 10"/>
          <p:cNvSpPr/>
          <p:nvPr/>
        </p:nvSpPr>
        <p:spPr>
          <a:xfrm flipH="1">
            <a:off x="0" y="5292772"/>
            <a:ext cx="12192000" cy="22177"/>
          </a:xfrm>
          <a:prstGeom prst="rect">
            <a:avLst/>
          </a:prstGeom>
          <a:gradFill>
            <a:gsLst>
              <a:gs pos="92000">
                <a:srgbClr val="01253D">
                  <a:alpha val="0"/>
                </a:srgbClr>
              </a:gs>
              <a:gs pos="19000">
                <a:srgbClr val="01253D">
                  <a:alpha val="0"/>
                </a:srgbClr>
              </a:gs>
              <a:gs pos="71000">
                <a:srgbClr val="66FFFF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纤黑体" panose="02000000000000000000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3893782" y="5669946"/>
            <a:ext cx="4526317" cy="3371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1600" dirty="0">
                <a:solidFill>
                  <a:srgbClr val="A3F8FF"/>
                </a:solidFill>
                <a:effectLst>
                  <a:glow rad="114300">
                    <a:schemeClr val="accent1">
                      <a:satMod val="175000"/>
                      <a:alpha val="15000"/>
                    </a:schemeClr>
                  </a:glow>
                </a:effectLst>
                <a:latin typeface="纤黑体" panose="02000000000000000000" charset="-122"/>
                <a:ea typeface="纤黑体" panose="02000000000000000000" charset="-122"/>
                <a:sym typeface="纤黑体" panose="02000000000000000000" charset="-122"/>
              </a:rPr>
              <a:t>不破不立</a:t>
            </a:r>
            <a:endParaRPr lang="zh-CN" altLang="en-US" sz="1600" dirty="0">
              <a:solidFill>
                <a:srgbClr val="A3F8FF"/>
              </a:solidFill>
              <a:effectLst>
                <a:glow rad="114300">
                  <a:schemeClr val="accent1">
                    <a:satMod val="175000"/>
                    <a:alpha val="15000"/>
                  </a:schemeClr>
                </a:glow>
              </a:effectLst>
              <a:latin typeface="纤黑体" panose="02000000000000000000" charset="-122"/>
              <a:ea typeface="纤黑体" panose="02000000000000000000" charset="-122"/>
              <a:sym typeface="纤黑体" panose="02000000000000000000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495425" y="3184525"/>
            <a:ext cx="9200515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5400">
                <a:solidFill>
                  <a:schemeClr val="bg1"/>
                </a:solidFill>
                <a:latin typeface="Hanson" charset="0"/>
                <a:ea typeface="纤黑体" panose="02000000000000000000" charset="-122"/>
                <a:cs typeface="Hanson" charset="0"/>
              </a:rPr>
              <a:t>League of Legends </a:t>
            </a:r>
            <a:r>
              <a:rPr lang="en-US" altLang="zh-CN" sz="5400">
                <a:solidFill>
                  <a:schemeClr val="bg1"/>
                </a:solidFill>
                <a:latin typeface="Hanson" charset="0"/>
                <a:ea typeface="纤黑体" panose="02000000000000000000" charset="-122"/>
                <a:cs typeface="Hanson" charset="0"/>
              </a:rPr>
              <a:t>B</a:t>
            </a:r>
            <a:r>
              <a:rPr lang="zh-CN" altLang="en-US" sz="5400">
                <a:solidFill>
                  <a:schemeClr val="bg1"/>
                </a:solidFill>
                <a:latin typeface="Hanson" charset="0"/>
                <a:ea typeface="纤黑体" panose="02000000000000000000" charset="-122"/>
                <a:cs typeface="Hanson" charset="0"/>
              </a:rPr>
              <a:t>eginner's Guide</a:t>
            </a:r>
            <a:endParaRPr lang="zh-CN" altLang="en-US" sz="5400">
              <a:solidFill>
                <a:schemeClr val="bg1"/>
              </a:solidFill>
              <a:latin typeface="Hanson" charset="0"/>
              <a:ea typeface="纤黑体" panose="02000000000000000000" charset="-122"/>
              <a:cs typeface="Hanson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 descr="/Users/a123/Desktop/src=http___n.sinaimg.cn_sinakd10113_612_w2000h1012_20200605_5a8d-iurnkpq9019017.jpg&amp;refer=http___n.sinaimg.jpgsrc=http___n.sinaimg.cn_sinakd10113_612_w2000h1012_20200605_5a8d-iurnkpq9019017.jpg&amp;refer=http___n.sinaim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/>
          <a:stretch>
            <a:fillRect/>
          </a:stretch>
        </p:blipFill>
        <p:spPr>
          <a:xfrm>
            <a:off x="635" y="2540"/>
            <a:ext cx="12191365" cy="6169660"/>
          </a:xfrm>
          <a:prstGeom prst="rect">
            <a:avLst/>
          </a:prstGeom>
        </p:spPr>
      </p:pic>
      <p:sp>
        <p:nvSpPr>
          <p:cNvPr id="2" name="矩形 1"/>
          <p:cNvSpPr/>
          <p:nvPr>
            <p:custDataLst>
              <p:tags r:id="rId3"/>
            </p:custDataLst>
          </p:nvPr>
        </p:nvSpPr>
        <p:spPr>
          <a:xfrm>
            <a:off x="0" y="3235960"/>
            <a:ext cx="12192000" cy="3621405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rgbClr val="2196F3">
              <a:shade val="50000"/>
            </a:srgbClr>
          </a:lnRef>
          <a:fillRef idx="1">
            <a:srgbClr val="2196F3"/>
          </a:fillRef>
          <a:effectRef idx="0">
            <a:srgbClr val="2196F3"/>
          </a:effectRef>
          <a:fontRef idx="minor">
            <a:sysClr val="window" lastClr="FFFFFF"/>
          </a:fontRef>
        </p:style>
        <p:txBody>
          <a:bodyPr rtlCol="0" anchor="ctr"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332" name="矩形 331"/>
          <p:cNvSpPr/>
          <p:nvPr>
            <p:custDataLst>
              <p:tags r:id="rId4"/>
            </p:custDataLst>
          </p:nvPr>
        </p:nvSpPr>
        <p:spPr>
          <a:xfrm>
            <a:off x="0" y="8890"/>
            <a:ext cx="12192000" cy="3227070"/>
          </a:xfrm>
          <a:prstGeom prst="rect">
            <a:avLst/>
          </a:prstGeom>
          <a:solidFill>
            <a:schemeClr val="tx1">
              <a:lumMod val="95000"/>
              <a:lumOff val="5000"/>
              <a:alpha val="42000"/>
            </a:schemeClr>
          </a:solidFill>
          <a:ln>
            <a:noFill/>
          </a:ln>
        </p:spPr>
        <p:style>
          <a:lnRef idx="2">
            <a:srgbClr val="2196F3">
              <a:shade val="50000"/>
            </a:srgbClr>
          </a:lnRef>
          <a:fillRef idx="1">
            <a:srgbClr val="2196F3"/>
          </a:fillRef>
          <a:effectRef idx="0">
            <a:srgbClr val="2196F3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319" name="文本框 318"/>
          <p:cNvSpPr txBox="1"/>
          <p:nvPr>
            <p:custDataLst>
              <p:tags r:id="rId5"/>
            </p:custDataLst>
          </p:nvPr>
        </p:nvSpPr>
        <p:spPr>
          <a:xfrm>
            <a:off x="1308100" y="4942840"/>
            <a:ext cx="1994535" cy="1616075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Autofit/>
          </a:bodyPr>
          <a:lstStyle>
            <a:defPPr>
              <a:defRPr lang="en-US"/>
            </a:defPPr>
            <a:lvl1pPr marL="342900" indent="-342900">
              <a:lnSpc>
                <a:spcPct val="140000"/>
              </a:lnSpc>
              <a:buFont typeface="Arial" panose="020B0604020202020204" pitchFamily="34" charset="0"/>
              <a:buAutoNum type="arabicPeriod"/>
              <a:defRPr kumimoji="1" sz="1400">
                <a:solidFill>
                  <a:sysClr val="windowText" lastClr="000000">
                    <a:lumMod val="75000"/>
                    <a:lumOff val="25000"/>
                  </a:sysClr>
                </a:solidFill>
              </a:defRPr>
            </a:lvl1pPr>
          </a:lstStyle>
          <a:p>
            <a:pPr marL="0" indent="0" algn="ctr">
              <a:lnSpc>
                <a:spcPct val="120000"/>
              </a:lnSpc>
              <a:buNone/>
            </a:pPr>
            <a:r>
              <a:rPr lang="zh-CN" altLang="en-US" sz="1200" spc="15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rPr>
              <a:t>Right mouse button: </a:t>
            </a:r>
            <a:r>
              <a:rPr lang="en-US" altLang="zh-CN" sz="1200" spc="15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rPr>
              <a:t>Champion</a:t>
            </a:r>
            <a:r>
              <a:rPr lang="zh-CN" altLang="en-US" sz="1200" spc="15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rPr>
              <a:t> move</a:t>
            </a:r>
            <a:endParaRPr lang="zh-CN" altLang="en-US" sz="1200" spc="15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318" name="文本框 317"/>
          <p:cNvSpPr txBox="1"/>
          <p:nvPr>
            <p:custDataLst>
              <p:tags r:id="rId6"/>
            </p:custDataLst>
          </p:nvPr>
        </p:nvSpPr>
        <p:spPr>
          <a:xfrm>
            <a:off x="1294988" y="4494837"/>
            <a:ext cx="1994400" cy="398765"/>
          </a:xfrm>
          <a:prstGeom prst="rect">
            <a:avLst/>
          </a:prstGeom>
          <a:noFill/>
        </p:spPr>
        <p:txBody>
          <a:bodyPr wrap="square" lIns="90000" tIns="46800" rIns="90000" bIns="46800" rtlCol="0" anchor="ctr" anchorCtr="0">
            <a:normAutofit lnSpcReduction="10000"/>
          </a:bodyPr>
          <a:lstStyle>
            <a:defPPr>
              <a:defRPr lang="en-US"/>
            </a:defPPr>
            <a:lvl1pPr>
              <a:lnSpc>
                <a:spcPct val="120000"/>
              </a:lnSpc>
              <a:defRPr kumimoji="1" b="1">
                <a:solidFill>
                  <a:srgbClr val="2196F3"/>
                </a:solidFill>
                <a:latin typeface="微软雅黑" panose="020B0503020204020204" charset="-122"/>
              </a:defRPr>
            </a:lvl1pPr>
          </a:lstStyle>
          <a:p>
            <a:pPr lvl="0" algn="ctr"/>
            <a:r>
              <a:rPr lang="en-US" altLang="zh-CN" spc="300">
                <a:solidFill>
                  <a:srgbClr val="7BD4DE"/>
                </a:solidFill>
                <a:latin typeface="Arial" panose="020B0604020202020204" pitchFamily="34" charset="0"/>
                <a:ea typeface="微软雅黑" panose="020B0503020204020204" charset="-122"/>
                <a:sym typeface="纤黑体" panose="02000000000000000000" charset="-122"/>
              </a:rPr>
              <a:t>Move</a:t>
            </a:r>
            <a:endParaRPr lang="en-US" altLang="zh-CN" spc="300">
              <a:solidFill>
                <a:srgbClr val="7BD4DE"/>
              </a:solidFill>
              <a:latin typeface="Arial" panose="020B0604020202020204" pitchFamily="34" charset="0"/>
              <a:ea typeface="微软雅黑" panose="020B0503020204020204" charset="-122"/>
              <a:sym typeface="纤黑体" panose="02000000000000000000" charset="-122"/>
            </a:endParaRPr>
          </a:p>
        </p:txBody>
      </p:sp>
      <p:sp>
        <p:nvSpPr>
          <p:cNvPr id="321" name="文本框 320"/>
          <p:cNvSpPr txBox="1"/>
          <p:nvPr>
            <p:custDataLst>
              <p:tags r:id="rId7"/>
            </p:custDataLst>
          </p:nvPr>
        </p:nvSpPr>
        <p:spPr>
          <a:xfrm>
            <a:off x="6299200" y="4942840"/>
            <a:ext cx="2163445" cy="1064895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>
            <a:defPPr>
              <a:defRPr lang="en-US"/>
            </a:defPPr>
            <a:lvl1pPr marL="342900" indent="-342900">
              <a:lnSpc>
                <a:spcPct val="140000"/>
              </a:lnSpc>
              <a:buFont typeface="Arial" panose="020B0604020202020204" pitchFamily="34" charset="0"/>
              <a:buAutoNum type="arabicPeriod"/>
              <a:defRPr kumimoji="1" sz="1400">
                <a:solidFill>
                  <a:sysClr val="windowText" lastClr="000000">
                    <a:lumMod val="75000"/>
                    <a:lumOff val="25000"/>
                  </a:sysClr>
                </a:solidFill>
              </a:defRPr>
            </a:lvl1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altLang="zh-CN" sz="1200" spc="15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rPr>
              <a:t>Champion skills</a:t>
            </a:r>
            <a:r>
              <a:rPr lang="zh-CN" altLang="en-US" sz="1200" spc="15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rPr>
              <a:t>：</a:t>
            </a:r>
            <a:endParaRPr lang="zh-CN" altLang="en-US" sz="1200" spc="15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</a:endParaRPr>
          </a:p>
          <a:p>
            <a:pPr marL="0" indent="0" algn="ctr">
              <a:lnSpc>
                <a:spcPct val="120000"/>
              </a:lnSpc>
              <a:buNone/>
            </a:pPr>
            <a:r>
              <a:rPr lang="zh-CN" altLang="en-US" sz="1200" spc="15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rPr>
              <a:t>Q 、W、 E 、R </a:t>
            </a:r>
            <a:endParaRPr lang="zh-CN" altLang="en-US" sz="1200" spc="15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</a:endParaRPr>
          </a:p>
          <a:p>
            <a:pPr marL="0" indent="0" algn="ctr">
              <a:lnSpc>
                <a:spcPct val="120000"/>
              </a:lnSpc>
              <a:buNone/>
            </a:pPr>
            <a:r>
              <a:rPr lang="zh-CN" altLang="en-US" sz="1200" spc="15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rPr>
              <a:t>Summoner Spells：</a:t>
            </a:r>
            <a:endParaRPr lang="zh-CN" altLang="en-US" sz="1200" spc="15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</a:endParaRPr>
          </a:p>
          <a:p>
            <a:pPr marL="0" indent="0" algn="ctr">
              <a:lnSpc>
                <a:spcPct val="120000"/>
              </a:lnSpc>
              <a:buNone/>
            </a:pPr>
            <a:r>
              <a:rPr lang="zh-CN" altLang="en-US" sz="1200" spc="15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rPr>
              <a:t> D 、F</a:t>
            </a:r>
            <a:endParaRPr lang="zh-CN" altLang="en-US" sz="1200" spc="15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320" name="文本框 319"/>
          <p:cNvSpPr txBox="1"/>
          <p:nvPr>
            <p:custDataLst>
              <p:tags r:id="rId8"/>
            </p:custDataLst>
          </p:nvPr>
        </p:nvSpPr>
        <p:spPr>
          <a:xfrm>
            <a:off x="6395003" y="4510712"/>
            <a:ext cx="1994400" cy="398765"/>
          </a:xfrm>
          <a:prstGeom prst="rect">
            <a:avLst/>
          </a:prstGeom>
          <a:noFill/>
        </p:spPr>
        <p:txBody>
          <a:bodyPr wrap="square" lIns="90000" tIns="46800" rIns="90000" bIns="46800" rtlCol="0" anchor="ctr" anchorCtr="0">
            <a:normAutofit fontScale="90000"/>
          </a:bodyPr>
          <a:lstStyle>
            <a:defPPr>
              <a:defRPr lang="en-US"/>
            </a:defPPr>
            <a:lvl1pPr>
              <a:lnSpc>
                <a:spcPct val="120000"/>
              </a:lnSpc>
              <a:defRPr kumimoji="1" b="1">
                <a:solidFill>
                  <a:srgbClr val="2196F3"/>
                </a:solidFill>
                <a:latin typeface="微软雅黑" panose="020B0503020204020204" charset="-122"/>
              </a:defRPr>
            </a:lvl1pPr>
          </a:lstStyle>
          <a:p>
            <a:pPr algn="ctr"/>
            <a:r>
              <a:rPr lang="en-US" altLang="zh-CN" spc="300">
                <a:solidFill>
                  <a:srgbClr val="7BD4DE"/>
                </a:solidFill>
                <a:latin typeface="Arial" panose="020B0604020202020204" pitchFamily="34" charset="0"/>
                <a:ea typeface="微软雅黑" panose="020B0503020204020204" charset="-122"/>
              </a:rPr>
              <a:t>Skill keys</a:t>
            </a:r>
            <a:endParaRPr lang="en-US" altLang="zh-CN" spc="300">
              <a:solidFill>
                <a:srgbClr val="7BD4DE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324" name="文本框 323"/>
          <p:cNvSpPr txBox="1"/>
          <p:nvPr>
            <p:custDataLst>
              <p:tags r:id="rId9"/>
            </p:custDataLst>
          </p:nvPr>
        </p:nvSpPr>
        <p:spPr>
          <a:xfrm>
            <a:off x="8950269" y="4494837"/>
            <a:ext cx="1994400" cy="398765"/>
          </a:xfrm>
          <a:prstGeom prst="rect">
            <a:avLst/>
          </a:prstGeom>
          <a:noFill/>
        </p:spPr>
        <p:txBody>
          <a:bodyPr wrap="square" lIns="90000" tIns="46800" rIns="90000" bIns="46800" rtlCol="0" anchor="ctr" anchorCtr="0">
            <a:normAutofit fontScale="80000"/>
          </a:bodyPr>
          <a:lstStyle>
            <a:defPPr>
              <a:defRPr lang="en-US"/>
            </a:defPPr>
            <a:lvl1pPr>
              <a:lnSpc>
                <a:spcPct val="120000"/>
              </a:lnSpc>
              <a:defRPr kumimoji="1" b="1">
                <a:solidFill>
                  <a:srgbClr val="2196F3"/>
                </a:solidFill>
                <a:latin typeface="微软雅黑" panose="020B0503020204020204" charset="-122"/>
              </a:defRPr>
            </a:lvl1pPr>
          </a:lstStyle>
          <a:p>
            <a:pPr algn="ctr"/>
            <a:r>
              <a:rPr lang="en-US" altLang="zh-CN" spc="300">
                <a:solidFill>
                  <a:srgbClr val="7BD4DE"/>
                </a:solidFill>
                <a:latin typeface="Arial" panose="020B0604020202020204" pitchFamily="34" charset="0"/>
                <a:ea typeface="微软雅黑" panose="020B0503020204020204" charset="-122"/>
              </a:rPr>
              <a:t>Buy </a:t>
            </a:r>
            <a:r>
              <a:rPr lang="en-US" altLang="zh-CN" spc="300">
                <a:solidFill>
                  <a:srgbClr val="7BD4DE"/>
                </a:solidFill>
                <a:latin typeface="Arial" panose="020B0604020202020204" pitchFamily="34" charset="0"/>
                <a:ea typeface="微软雅黑" panose="020B0503020204020204" charset="-122"/>
              </a:rPr>
              <a:t>equipment</a:t>
            </a:r>
            <a:endParaRPr lang="en-US" altLang="zh-CN" spc="300">
              <a:solidFill>
                <a:srgbClr val="7BD4DE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325" name="文本框 324"/>
          <p:cNvSpPr txBox="1"/>
          <p:nvPr>
            <p:custDataLst>
              <p:tags r:id="rId10"/>
            </p:custDataLst>
          </p:nvPr>
        </p:nvSpPr>
        <p:spPr>
          <a:xfrm>
            <a:off x="8963660" y="4942840"/>
            <a:ext cx="1993900" cy="1065109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 fontScale="80000"/>
          </a:bodyPr>
          <a:lstStyle>
            <a:defPPr>
              <a:defRPr lang="en-US"/>
            </a:defPPr>
            <a:lvl1pPr marL="342900" indent="-342900">
              <a:lnSpc>
                <a:spcPct val="140000"/>
              </a:lnSpc>
              <a:buFont typeface="Arial" panose="020B0604020202020204" pitchFamily="34" charset="0"/>
              <a:buAutoNum type="arabicPeriod"/>
              <a:defRPr kumimoji="1" sz="1400">
                <a:solidFill>
                  <a:sysClr val="windowText" lastClr="000000">
                    <a:lumMod val="75000"/>
                    <a:lumOff val="25000"/>
                  </a:sysClr>
                </a:solidFill>
              </a:defRPr>
            </a:lvl1pPr>
          </a:lstStyle>
          <a:p>
            <a:pPr marL="0" indent="0" algn="ctr">
              <a:lnSpc>
                <a:spcPct val="120000"/>
              </a:lnSpc>
              <a:buNone/>
            </a:pPr>
            <a:r>
              <a:rPr lang="zh-CN" altLang="en-US" sz="1200" spc="15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rPr>
              <a:t>All equipment  can only be purchased</a:t>
            </a:r>
            <a:r>
              <a:rPr lang="en-US" altLang="zh-CN" sz="1200" spc="15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rPr>
              <a:t> in </a:t>
            </a:r>
            <a:r>
              <a:rPr lang="zh-CN" altLang="en-US" sz="1200" spc="15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rPr>
              <a:t>esurrection point; </a:t>
            </a:r>
            <a:r>
              <a:rPr lang="en-US" altLang="zh-CN" sz="1200" spc="15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rPr>
              <a:t>P</a:t>
            </a:r>
            <a:r>
              <a:rPr lang="zh-CN" altLang="en-US" sz="1200" spc="15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rPr>
              <a:t> is the default store</a:t>
            </a:r>
            <a:r>
              <a:rPr lang="en-US" altLang="zh-CN" sz="1200" spc="15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rPr>
              <a:t> </a:t>
            </a:r>
            <a:r>
              <a:rPr lang="zh-CN" altLang="en-US" sz="1200" spc="15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rPr>
              <a:t>shortcut</a:t>
            </a:r>
            <a:endParaRPr lang="zh-CN" altLang="en-US" sz="1200" spc="15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</a:endParaRPr>
          </a:p>
          <a:p>
            <a:pPr marL="0" indent="0" algn="ctr">
              <a:lnSpc>
                <a:spcPct val="120000"/>
              </a:lnSpc>
              <a:buNone/>
            </a:pPr>
            <a:endParaRPr lang="zh-CN" altLang="en-US" sz="1200" spc="15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341" name="Oval 11"/>
          <p:cNvSpPr/>
          <p:nvPr>
            <p:custDataLst>
              <p:tags r:id="rId11"/>
            </p:custDataLst>
          </p:nvPr>
        </p:nvSpPr>
        <p:spPr>
          <a:xfrm>
            <a:off x="1921680" y="3749234"/>
            <a:ext cx="695960" cy="695960"/>
          </a:xfrm>
          <a:prstGeom prst="ellipse">
            <a:avLst/>
          </a:prstGeom>
          <a:gradFill>
            <a:gsLst>
              <a:gs pos="0">
                <a:srgbClr val="82DFE8"/>
              </a:gs>
              <a:gs pos="100000">
                <a:srgbClr val="15384D"/>
              </a:gs>
            </a:gsLst>
            <a:lin ang="5400000" scaled="0"/>
          </a:gradFill>
          <a:ln>
            <a:noFill/>
          </a:ln>
        </p:spPr>
        <p:style>
          <a:lnRef idx="2">
            <a:srgbClr val="2196F3">
              <a:shade val="50000"/>
            </a:srgbClr>
          </a:lnRef>
          <a:fillRef idx="1">
            <a:srgbClr val="2196F3"/>
          </a:fillRef>
          <a:effectRef idx="0">
            <a:srgbClr val="2196F3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342" name="Freeform 6"/>
          <p:cNvSpPr>
            <a:spLocks noEditPoints="1"/>
          </p:cNvSpPr>
          <p:nvPr>
            <p:custDataLst>
              <p:tags r:id="rId12"/>
            </p:custDataLst>
          </p:nvPr>
        </p:nvSpPr>
        <p:spPr bwMode="auto">
          <a:xfrm>
            <a:off x="2147008" y="3974972"/>
            <a:ext cx="244485" cy="244485"/>
          </a:xfrm>
          <a:custGeom>
            <a:avLst/>
            <a:gdLst>
              <a:gd name="T0" fmla="*/ 1508 w 3299"/>
              <a:gd name="T1" fmla="*/ 1507 h 3296"/>
              <a:gd name="T2" fmla="*/ 1453 w 3299"/>
              <a:gd name="T3" fmla="*/ 1678 h 3296"/>
              <a:gd name="T4" fmla="*/ 1560 w 3299"/>
              <a:gd name="T5" fmla="*/ 1825 h 3296"/>
              <a:gd name="T6" fmla="*/ 1739 w 3299"/>
              <a:gd name="T7" fmla="*/ 1825 h 3296"/>
              <a:gd name="T8" fmla="*/ 1846 w 3299"/>
              <a:gd name="T9" fmla="*/ 1678 h 3296"/>
              <a:gd name="T10" fmla="*/ 1791 w 3299"/>
              <a:gd name="T11" fmla="*/ 1507 h 3296"/>
              <a:gd name="T12" fmla="*/ 841 w 3299"/>
              <a:gd name="T13" fmla="*/ 0 h 3296"/>
              <a:gd name="T14" fmla="*/ 1105 w 3299"/>
              <a:gd name="T15" fmla="*/ 60 h 3296"/>
              <a:gd name="T16" fmla="*/ 1340 w 3299"/>
              <a:gd name="T17" fmla="*/ 272 h 3296"/>
              <a:gd name="T18" fmla="*/ 1424 w 3299"/>
              <a:gd name="T19" fmla="*/ 530 h 3296"/>
              <a:gd name="T20" fmla="*/ 1403 w 3299"/>
              <a:gd name="T21" fmla="*/ 744 h 3296"/>
              <a:gd name="T22" fmla="*/ 1371 w 3299"/>
              <a:gd name="T23" fmla="*/ 950 h 3296"/>
              <a:gd name="T24" fmla="*/ 1438 w 3299"/>
              <a:gd name="T25" fmla="*/ 1140 h 3296"/>
              <a:gd name="T26" fmla="*/ 1529 w 3299"/>
              <a:gd name="T27" fmla="*/ 989 h 3296"/>
              <a:gd name="T28" fmla="*/ 1683 w 3299"/>
              <a:gd name="T29" fmla="*/ 580 h 3296"/>
              <a:gd name="T30" fmla="*/ 1959 w 3299"/>
              <a:gd name="T31" fmla="*/ 266 h 3296"/>
              <a:gd name="T32" fmla="*/ 2337 w 3299"/>
              <a:gd name="T33" fmla="*/ 109 h 3296"/>
              <a:gd name="T34" fmla="*/ 2741 w 3299"/>
              <a:gd name="T35" fmla="*/ 140 h 3296"/>
              <a:gd name="T36" fmla="*/ 3080 w 3299"/>
              <a:gd name="T37" fmla="*/ 347 h 3296"/>
              <a:gd name="T38" fmla="*/ 3277 w 3299"/>
              <a:gd name="T39" fmla="*/ 674 h 3296"/>
              <a:gd name="T40" fmla="*/ 3273 w 3299"/>
              <a:gd name="T41" fmla="*/ 1017 h 3296"/>
              <a:gd name="T42" fmla="*/ 3109 w 3299"/>
              <a:gd name="T43" fmla="*/ 1278 h 3296"/>
              <a:gd name="T44" fmla="*/ 2834 w 3299"/>
              <a:gd name="T45" fmla="*/ 1414 h 3296"/>
              <a:gd name="T46" fmla="*/ 2563 w 3299"/>
              <a:gd name="T47" fmla="*/ 1403 h 3296"/>
              <a:gd name="T48" fmla="*/ 2319 w 3299"/>
              <a:gd name="T49" fmla="*/ 1373 h 3296"/>
              <a:gd name="T50" fmla="*/ 2136 w 3299"/>
              <a:gd name="T51" fmla="*/ 1458 h 3296"/>
              <a:gd name="T52" fmla="*/ 2381 w 3299"/>
              <a:gd name="T53" fmla="*/ 1543 h 3296"/>
              <a:gd name="T54" fmla="*/ 2781 w 3299"/>
              <a:gd name="T55" fmla="*/ 1720 h 3296"/>
              <a:gd name="T56" fmla="*/ 3068 w 3299"/>
              <a:gd name="T57" fmla="*/ 2009 h 3296"/>
              <a:gd name="T58" fmla="*/ 3195 w 3299"/>
              <a:gd name="T59" fmla="*/ 2372 h 3296"/>
              <a:gd name="T60" fmla="*/ 3156 w 3299"/>
              <a:gd name="T61" fmla="*/ 2747 h 3296"/>
              <a:gd name="T62" fmla="*/ 2951 w 3299"/>
              <a:gd name="T63" fmla="*/ 3077 h 3296"/>
              <a:gd name="T64" fmla="*/ 2633 w 3299"/>
              <a:gd name="T65" fmla="*/ 3271 h 3296"/>
              <a:gd name="T66" fmla="*/ 2294 w 3299"/>
              <a:gd name="T67" fmla="*/ 3274 h 3296"/>
              <a:gd name="T68" fmla="*/ 2023 w 3299"/>
              <a:gd name="T69" fmla="*/ 3110 h 3296"/>
              <a:gd name="T70" fmla="*/ 1886 w 3299"/>
              <a:gd name="T71" fmla="*/ 2848 h 3296"/>
              <a:gd name="T72" fmla="*/ 1883 w 3299"/>
              <a:gd name="T73" fmla="*/ 2619 h 3296"/>
              <a:gd name="T74" fmla="*/ 1924 w 3299"/>
              <a:gd name="T75" fmla="*/ 2415 h 3296"/>
              <a:gd name="T76" fmla="*/ 1895 w 3299"/>
              <a:gd name="T77" fmla="*/ 2209 h 3296"/>
              <a:gd name="T78" fmla="*/ 1790 w 3299"/>
              <a:gd name="T79" fmla="*/ 2165 h 3296"/>
              <a:gd name="T80" fmla="*/ 1683 w 3299"/>
              <a:gd name="T81" fmla="*/ 2587 h 3296"/>
              <a:gd name="T82" fmla="*/ 1446 w 3299"/>
              <a:gd name="T83" fmla="*/ 2940 h 3296"/>
              <a:gd name="T84" fmla="*/ 1096 w 3299"/>
              <a:gd name="T85" fmla="*/ 3155 h 3296"/>
              <a:gd name="T86" fmla="*/ 688 w 3299"/>
              <a:gd name="T87" fmla="*/ 3187 h 3296"/>
              <a:gd name="T88" fmla="*/ 321 w 3299"/>
              <a:gd name="T89" fmla="*/ 3036 h 3296"/>
              <a:gd name="T90" fmla="*/ 65 w 3299"/>
              <a:gd name="T91" fmla="*/ 2737 h 3296"/>
              <a:gd name="T92" fmla="*/ 4 w 3299"/>
              <a:gd name="T93" fmla="*/ 2383 h 3296"/>
              <a:gd name="T94" fmla="*/ 121 w 3299"/>
              <a:gd name="T95" fmla="*/ 2095 h 3296"/>
              <a:gd name="T96" fmla="*/ 368 w 3299"/>
              <a:gd name="T97" fmla="*/ 1910 h 3296"/>
              <a:gd name="T98" fmla="*/ 653 w 3299"/>
              <a:gd name="T99" fmla="*/ 1879 h 3296"/>
              <a:gd name="T100" fmla="*/ 901 w 3299"/>
              <a:gd name="T101" fmla="*/ 1923 h 3296"/>
              <a:gd name="T102" fmla="*/ 1115 w 3299"/>
              <a:gd name="T103" fmla="*/ 1879 h 3296"/>
              <a:gd name="T104" fmla="*/ 1061 w 3299"/>
              <a:gd name="T105" fmla="*/ 1782 h 3296"/>
              <a:gd name="T106" fmla="*/ 644 w 3299"/>
              <a:gd name="T107" fmla="*/ 1648 h 3296"/>
              <a:gd name="T108" fmla="*/ 310 w 3299"/>
              <a:gd name="T109" fmla="*/ 1395 h 3296"/>
              <a:gd name="T110" fmla="*/ 128 w 3299"/>
              <a:gd name="T111" fmla="*/ 1050 h 3296"/>
              <a:gd name="T112" fmla="*/ 112 w 3299"/>
              <a:gd name="T113" fmla="*/ 672 h 3296"/>
              <a:gd name="T114" fmla="*/ 261 w 3299"/>
              <a:gd name="T115" fmla="*/ 320 h 3296"/>
              <a:gd name="T116" fmla="*/ 553 w 3299"/>
              <a:gd name="T117" fmla="*/ 70 h 32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299" h="3296">
                <a:moveTo>
                  <a:pt x="1649" y="1450"/>
                </a:moveTo>
                <a:lnTo>
                  <a:pt x="1618" y="1452"/>
                </a:lnTo>
                <a:lnTo>
                  <a:pt x="1588" y="1459"/>
                </a:lnTo>
                <a:lnTo>
                  <a:pt x="1559" y="1471"/>
                </a:lnTo>
                <a:lnTo>
                  <a:pt x="1533" y="1487"/>
                </a:lnTo>
                <a:lnTo>
                  <a:pt x="1508" y="1507"/>
                </a:lnTo>
                <a:lnTo>
                  <a:pt x="1488" y="1532"/>
                </a:lnTo>
                <a:lnTo>
                  <a:pt x="1471" y="1559"/>
                </a:lnTo>
                <a:lnTo>
                  <a:pt x="1460" y="1588"/>
                </a:lnTo>
                <a:lnTo>
                  <a:pt x="1453" y="1618"/>
                </a:lnTo>
                <a:lnTo>
                  <a:pt x="1451" y="1648"/>
                </a:lnTo>
                <a:lnTo>
                  <a:pt x="1453" y="1678"/>
                </a:lnTo>
                <a:lnTo>
                  <a:pt x="1460" y="1708"/>
                </a:lnTo>
                <a:lnTo>
                  <a:pt x="1471" y="1738"/>
                </a:lnTo>
                <a:lnTo>
                  <a:pt x="1488" y="1764"/>
                </a:lnTo>
                <a:lnTo>
                  <a:pt x="1508" y="1789"/>
                </a:lnTo>
                <a:lnTo>
                  <a:pt x="1533" y="1809"/>
                </a:lnTo>
                <a:lnTo>
                  <a:pt x="1560" y="1825"/>
                </a:lnTo>
                <a:lnTo>
                  <a:pt x="1589" y="1836"/>
                </a:lnTo>
                <a:lnTo>
                  <a:pt x="1618" y="1843"/>
                </a:lnTo>
                <a:lnTo>
                  <a:pt x="1649" y="1845"/>
                </a:lnTo>
                <a:lnTo>
                  <a:pt x="1681" y="1843"/>
                </a:lnTo>
                <a:lnTo>
                  <a:pt x="1711" y="1836"/>
                </a:lnTo>
                <a:lnTo>
                  <a:pt x="1739" y="1825"/>
                </a:lnTo>
                <a:lnTo>
                  <a:pt x="1766" y="1809"/>
                </a:lnTo>
                <a:lnTo>
                  <a:pt x="1791" y="1789"/>
                </a:lnTo>
                <a:lnTo>
                  <a:pt x="1812" y="1764"/>
                </a:lnTo>
                <a:lnTo>
                  <a:pt x="1828" y="1738"/>
                </a:lnTo>
                <a:lnTo>
                  <a:pt x="1839" y="1708"/>
                </a:lnTo>
                <a:lnTo>
                  <a:pt x="1846" y="1678"/>
                </a:lnTo>
                <a:lnTo>
                  <a:pt x="1849" y="1648"/>
                </a:lnTo>
                <a:lnTo>
                  <a:pt x="1846" y="1618"/>
                </a:lnTo>
                <a:lnTo>
                  <a:pt x="1839" y="1588"/>
                </a:lnTo>
                <a:lnTo>
                  <a:pt x="1828" y="1559"/>
                </a:lnTo>
                <a:lnTo>
                  <a:pt x="1812" y="1532"/>
                </a:lnTo>
                <a:lnTo>
                  <a:pt x="1791" y="1507"/>
                </a:lnTo>
                <a:lnTo>
                  <a:pt x="1766" y="1487"/>
                </a:lnTo>
                <a:lnTo>
                  <a:pt x="1740" y="1471"/>
                </a:lnTo>
                <a:lnTo>
                  <a:pt x="1711" y="1459"/>
                </a:lnTo>
                <a:lnTo>
                  <a:pt x="1681" y="1452"/>
                </a:lnTo>
                <a:lnTo>
                  <a:pt x="1649" y="1450"/>
                </a:lnTo>
                <a:close/>
                <a:moveTo>
                  <a:pt x="841" y="0"/>
                </a:moveTo>
                <a:lnTo>
                  <a:pt x="841" y="0"/>
                </a:lnTo>
                <a:lnTo>
                  <a:pt x="897" y="3"/>
                </a:lnTo>
                <a:lnTo>
                  <a:pt x="951" y="10"/>
                </a:lnTo>
                <a:lnTo>
                  <a:pt x="1005" y="22"/>
                </a:lnTo>
                <a:lnTo>
                  <a:pt x="1056" y="39"/>
                </a:lnTo>
                <a:lnTo>
                  <a:pt x="1105" y="60"/>
                </a:lnTo>
                <a:lnTo>
                  <a:pt x="1153" y="87"/>
                </a:lnTo>
                <a:lnTo>
                  <a:pt x="1197" y="116"/>
                </a:lnTo>
                <a:lnTo>
                  <a:pt x="1238" y="150"/>
                </a:lnTo>
                <a:lnTo>
                  <a:pt x="1276" y="187"/>
                </a:lnTo>
                <a:lnTo>
                  <a:pt x="1310" y="228"/>
                </a:lnTo>
                <a:lnTo>
                  <a:pt x="1340" y="272"/>
                </a:lnTo>
                <a:lnTo>
                  <a:pt x="1365" y="318"/>
                </a:lnTo>
                <a:lnTo>
                  <a:pt x="1385" y="362"/>
                </a:lnTo>
                <a:lnTo>
                  <a:pt x="1402" y="406"/>
                </a:lnTo>
                <a:lnTo>
                  <a:pt x="1413" y="448"/>
                </a:lnTo>
                <a:lnTo>
                  <a:pt x="1420" y="489"/>
                </a:lnTo>
                <a:lnTo>
                  <a:pt x="1424" y="530"/>
                </a:lnTo>
                <a:lnTo>
                  <a:pt x="1425" y="568"/>
                </a:lnTo>
                <a:lnTo>
                  <a:pt x="1424" y="605"/>
                </a:lnTo>
                <a:lnTo>
                  <a:pt x="1421" y="641"/>
                </a:lnTo>
                <a:lnTo>
                  <a:pt x="1416" y="677"/>
                </a:lnTo>
                <a:lnTo>
                  <a:pt x="1410" y="711"/>
                </a:lnTo>
                <a:lnTo>
                  <a:pt x="1403" y="744"/>
                </a:lnTo>
                <a:lnTo>
                  <a:pt x="1396" y="775"/>
                </a:lnTo>
                <a:lnTo>
                  <a:pt x="1387" y="811"/>
                </a:lnTo>
                <a:lnTo>
                  <a:pt x="1380" y="847"/>
                </a:lnTo>
                <a:lnTo>
                  <a:pt x="1375" y="882"/>
                </a:lnTo>
                <a:lnTo>
                  <a:pt x="1371" y="916"/>
                </a:lnTo>
                <a:lnTo>
                  <a:pt x="1371" y="950"/>
                </a:lnTo>
                <a:lnTo>
                  <a:pt x="1373" y="986"/>
                </a:lnTo>
                <a:lnTo>
                  <a:pt x="1379" y="1021"/>
                </a:lnTo>
                <a:lnTo>
                  <a:pt x="1390" y="1057"/>
                </a:lnTo>
                <a:lnTo>
                  <a:pt x="1404" y="1087"/>
                </a:lnTo>
                <a:lnTo>
                  <a:pt x="1420" y="1115"/>
                </a:lnTo>
                <a:lnTo>
                  <a:pt x="1438" y="1140"/>
                </a:lnTo>
                <a:lnTo>
                  <a:pt x="1459" y="1163"/>
                </a:lnTo>
                <a:lnTo>
                  <a:pt x="1482" y="1183"/>
                </a:lnTo>
                <a:lnTo>
                  <a:pt x="1506" y="1202"/>
                </a:lnTo>
                <a:lnTo>
                  <a:pt x="1509" y="1131"/>
                </a:lnTo>
                <a:lnTo>
                  <a:pt x="1516" y="1060"/>
                </a:lnTo>
                <a:lnTo>
                  <a:pt x="1529" y="989"/>
                </a:lnTo>
                <a:lnTo>
                  <a:pt x="1545" y="917"/>
                </a:lnTo>
                <a:lnTo>
                  <a:pt x="1565" y="847"/>
                </a:lnTo>
                <a:lnTo>
                  <a:pt x="1589" y="777"/>
                </a:lnTo>
                <a:lnTo>
                  <a:pt x="1617" y="709"/>
                </a:lnTo>
                <a:lnTo>
                  <a:pt x="1648" y="643"/>
                </a:lnTo>
                <a:lnTo>
                  <a:pt x="1683" y="580"/>
                </a:lnTo>
                <a:lnTo>
                  <a:pt x="1721" y="519"/>
                </a:lnTo>
                <a:lnTo>
                  <a:pt x="1762" y="461"/>
                </a:lnTo>
                <a:lnTo>
                  <a:pt x="1807" y="407"/>
                </a:lnTo>
                <a:lnTo>
                  <a:pt x="1853" y="356"/>
                </a:lnTo>
                <a:lnTo>
                  <a:pt x="1904" y="309"/>
                </a:lnTo>
                <a:lnTo>
                  <a:pt x="1959" y="266"/>
                </a:lnTo>
                <a:lnTo>
                  <a:pt x="2016" y="228"/>
                </a:lnTo>
                <a:lnTo>
                  <a:pt x="2077" y="193"/>
                </a:lnTo>
                <a:lnTo>
                  <a:pt x="2138" y="165"/>
                </a:lnTo>
                <a:lnTo>
                  <a:pt x="2203" y="141"/>
                </a:lnTo>
                <a:lnTo>
                  <a:pt x="2269" y="123"/>
                </a:lnTo>
                <a:lnTo>
                  <a:pt x="2337" y="109"/>
                </a:lnTo>
                <a:lnTo>
                  <a:pt x="2405" y="101"/>
                </a:lnTo>
                <a:lnTo>
                  <a:pt x="2475" y="98"/>
                </a:lnTo>
                <a:lnTo>
                  <a:pt x="2543" y="101"/>
                </a:lnTo>
                <a:lnTo>
                  <a:pt x="2611" y="109"/>
                </a:lnTo>
                <a:lnTo>
                  <a:pt x="2676" y="122"/>
                </a:lnTo>
                <a:lnTo>
                  <a:pt x="2741" y="140"/>
                </a:lnTo>
                <a:lnTo>
                  <a:pt x="2803" y="162"/>
                </a:lnTo>
                <a:lnTo>
                  <a:pt x="2864" y="190"/>
                </a:lnTo>
                <a:lnTo>
                  <a:pt x="2922" y="223"/>
                </a:lnTo>
                <a:lnTo>
                  <a:pt x="2977" y="260"/>
                </a:lnTo>
                <a:lnTo>
                  <a:pt x="3031" y="302"/>
                </a:lnTo>
                <a:lnTo>
                  <a:pt x="3080" y="347"/>
                </a:lnTo>
                <a:lnTo>
                  <a:pt x="3127" y="398"/>
                </a:lnTo>
                <a:lnTo>
                  <a:pt x="3168" y="449"/>
                </a:lnTo>
                <a:lnTo>
                  <a:pt x="3203" y="503"/>
                </a:lnTo>
                <a:lnTo>
                  <a:pt x="3233" y="559"/>
                </a:lnTo>
                <a:lnTo>
                  <a:pt x="3258" y="615"/>
                </a:lnTo>
                <a:lnTo>
                  <a:pt x="3277" y="674"/>
                </a:lnTo>
                <a:lnTo>
                  <a:pt x="3290" y="733"/>
                </a:lnTo>
                <a:lnTo>
                  <a:pt x="3297" y="792"/>
                </a:lnTo>
                <a:lnTo>
                  <a:pt x="3299" y="853"/>
                </a:lnTo>
                <a:lnTo>
                  <a:pt x="3295" y="913"/>
                </a:lnTo>
                <a:lnTo>
                  <a:pt x="3286" y="966"/>
                </a:lnTo>
                <a:lnTo>
                  <a:pt x="3273" y="1017"/>
                </a:lnTo>
                <a:lnTo>
                  <a:pt x="3256" y="1067"/>
                </a:lnTo>
                <a:lnTo>
                  <a:pt x="3233" y="1114"/>
                </a:lnTo>
                <a:lnTo>
                  <a:pt x="3207" y="1159"/>
                </a:lnTo>
                <a:lnTo>
                  <a:pt x="3178" y="1202"/>
                </a:lnTo>
                <a:lnTo>
                  <a:pt x="3146" y="1241"/>
                </a:lnTo>
                <a:lnTo>
                  <a:pt x="3109" y="1278"/>
                </a:lnTo>
                <a:lnTo>
                  <a:pt x="3069" y="1310"/>
                </a:lnTo>
                <a:lnTo>
                  <a:pt x="3027" y="1339"/>
                </a:lnTo>
                <a:lnTo>
                  <a:pt x="2979" y="1365"/>
                </a:lnTo>
                <a:lnTo>
                  <a:pt x="2932" y="1386"/>
                </a:lnTo>
                <a:lnTo>
                  <a:pt x="2884" y="1403"/>
                </a:lnTo>
                <a:lnTo>
                  <a:pt x="2834" y="1414"/>
                </a:lnTo>
                <a:lnTo>
                  <a:pt x="2785" y="1421"/>
                </a:lnTo>
                <a:lnTo>
                  <a:pt x="2734" y="1425"/>
                </a:lnTo>
                <a:lnTo>
                  <a:pt x="2689" y="1423"/>
                </a:lnTo>
                <a:lnTo>
                  <a:pt x="2646" y="1417"/>
                </a:lnTo>
                <a:lnTo>
                  <a:pt x="2604" y="1411"/>
                </a:lnTo>
                <a:lnTo>
                  <a:pt x="2563" y="1403"/>
                </a:lnTo>
                <a:lnTo>
                  <a:pt x="2523" y="1394"/>
                </a:lnTo>
                <a:lnTo>
                  <a:pt x="2481" y="1386"/>
                </a:lnTo>
                <a:lnTo>
                  <a:pt x="2439" y="1378"/>
                </a:lnTo>
                <a:lnTo>
                  <a:pt x="2398" y="1373"/>
                </a:lnTo>
                <a:lnTo>
                  <a:pt x="2358" y="1371"/>
                </a:lnTo>
                <a:lnTo>
                  <a:pt x="2319" y="1373"/>
                </a:lnTo>
                <a:lnTo>
                  <a:pt x="2279" y="1378"/>
                </a:lnTo>
                <a:lnTo>
                  <a:pt x="2241" y="1389"/>
                </a:lnTo>
                <a:lnTo>
                  <a:pt x="2211" y="1402"/>
                </a:lnTo>
                <a:lnTo>
                  <a:pt x="2183" y="1417"/>
                </a:lnTo>
                <a:lnTo>
                  <a:pt x="2158" y="1437"/>
                </a:lnTo>
                <a:lnTo>
                  <a:pt x="2136" y="1458"/>
                </a:lnTo>
                <a:lnTo>
                  <a:pt x="2116" y="1480"/>
                </a:lnTo>
                <a:lnTo>
                  <a:pt x="2097" y="1504"/>
                </a:lnTo>
                <a:lnTo>
                  <a:pt x="2167" y="1507"/>
                </a:lnTo>
                <a:lnTo>
                  <a:pt x="2238" y="1515"/>
                </a:lnTo>
                <a:lnTo>
                  <a:pt x="2309" y="1527"/>
                </a:lnTo>
                <a:lnTo>
                  <a:pt x="2381" y="1543"/>
                </a:lnTo>
                <a:lnTo>
                  <a:pt x="2452" y="1563"/>
                </a:lnTo>
                <a:lnTo>
                  <a:pt x="2521" y="1589"/>
                </a:lnTo>
                <a:lnTo>
                  <a:pt x="2590" y="1616"/>
                </a:lnTo>
                <a:lnTo>
                  <a:pt x="2656" y="1648"/>
                </a:lnTo>
                <a:lnTo>
                  <a:pt x="2720" y="1682"/>
                </a:lnTo>
                <a:lnTo>
                  <a:pt x="2781" y="1720"/>
                </a:lnTo>
                <a:lnTo>
                  <a:pt x="2838" y="1762"/>
                </a:lnTo>
                <a:lnTo>
                  <a:pt x="2893" y="1805"/>
                </a:lnTo>
                <a:lnTo>
                  <a:pt x="2942" y="1851"/>
                </a:lnTo>
                <a:lnTo>
                  <a:pt x="2989" y="1902"/>
                </a:lnTo>
                <a:lnTo>
                  <a:pt x="3031" y="1954"/>
                </a:lnTo>
                <a:lnTo>
                  <a:pt x="3068" y="2009"/>
                </a:lnTo>
                <a:lnTo>
                  <a:pt x="3100" y="2066"/>
                </a:lnTo>
                <a:lnTo>
                  <a:pt x="3129" y="2124"/>
                </a:lnTo>
                <a:lnTo>
                  <a:pt x="3152" y="2185"/>
                </a:lnTo>
                <a:lnTo>
                  <a:pt x="3171" y="2246"/>
                </a:lnTo>
                <a:lnTo>
                  <a:pt x="3185" y="2308"/>
                </a:lnTo>
                <a:lnTo>
                  <a:pt x="3195" y="2372"/>
                </a:lnTo>
                <a:lnTo>
                  <a:pt x="3200" y="2434"/>
                </a:lnTo>
                <a:lnTo>
                  <a:pt x="3200" y="2499"/>
                </a:lnTo>
                <a:lnTo>
                  <a:pt x="3196" y="2561"/>
                </a:lnTo>
                <a:lnTo>
                  <a:pt x="3187" y="2624"/>
                </a:lnTo>
                <a:lnTo>
                  <a:pt x="3174" y="2686"/>
                </a:lnTo>
                <a:lnTo>
                  <a:pt x="3156" y="2747"/>
                </a:lnTo>
                <a:lnTo>
                  <a:pt x="3134" y="2808"/>
                </a:lnTo>
                <a:lnTo>
                  <a:pt x="3106" y="2866"/>
                </a:lnTo>
                <a:lnTo>
                  <a:pt x="3074" y="2922"/>
                </a:lnTo>
                <a:lnTo>
                  <a:pt x="3038" y="2977"/>
                </a:lnTo>
                <a:lnTo>
                  <a:pt x="2997" y="3028"/>
                </a:lnTo>
                <a:lnTo>
                  <a:pt x="2951" y="3077"/>
                </a:lnTo>
                <a:lnTo>
                  <a:pt x="2903" y="3123"/>
                </a:lnTo>
                <a:lnTo>
                  <a:pt x="2853" y="3162"/>
                </a:lnTo>
                <a:lnTo>
                  <a:pt x="2800" y="3197"/>
                </a:lnTo>
                <a:lnTo>
                  <a:pt x="2746" y="3226"/>
                </a:lnTo>
                <a:lnTo>
                  <a:pt x="2690" y="3252"/>
                </a:lnTo>
                <a:lnTo>
                  <a:pt x="2633" y="3271"/>
                </a:lnTo>
                <a:lnTo>
                  <a:pt x="2575" y="3285"/>
                </a:lnTo>
                <a:lnTo>
                  <a:pt x="2517" y="3293"/>
                </a:lnTo>
                <a:lnTo>
                  <a:pt x="2458" y="3296"/>
                </a:lnTo>
                <a:lnTo>
                  <a:pt x="2402" y="3294"/>
                </a:lnTo>
                <a:lnTo>
                  <a:pt x="2348" y="3286"/>
                </a:lnTo>
                <a:lnTo>
                  <a:pt x="2294" y="3274"/>
                </a:lnTo>
                <a:lnTo>
                  <a:pt x="2243" y="3257"/>
                </a:lnTo>
                <a:lnTo>
                  <a:pt x="2194" y="3236"/>
                </a:lnTo>
                <a:lnTo>
                  <a:pt x="2146" y="3209"/>
                </a:lnTo>
                <a:lnTo>
                  <a:pt x="2102" y="3180"/>
                </a:lnTo>
                <a:lnTo>
                  <a:pt x="2062" y="3147"/>
                </a:lnTo>
                <a:lnTo>
                  <a:pt x="2023" y="3110"/>
                </a:lnTo>
                <a:lnTo>
                  <a:pt x="1989" y="3068"/>
                </a:lnTo>
                <a:lnTo>
                  <a:pt x="1960" y="3024"/>
                </a:lnTo>
                <a:lnTo>
                  <a:pt x="1934" y="2979"/>
                </a:lnTo>
                <a:lnTo>
                  <a:pt x="1913" y="2934"/>
                </a:lnTo>
                <a:lnTo>
                  <a:pt x="1898" y="2890"/>
                </a:lnTo>
                <a:lnTo>
                  <a:pt x="1886" y="2848"/>
                </a:lnTo>
                <a:lnTo>
                  <a:pt x="1879" y="2807"/>
                </a:lnTo>
                <a:lnTo>
                  <a:pt x="1875" y="2767"/>
                </a:lnTo>
                <a:lnTo>
                  <a:pt x="1874" y="2728"/>
                </a:lnTo>
                <a:lnTo>
                  <a:pt x="1875" y="2691"/>
                </a:lnTo>
                <a:lnTo>
                  <a:pt x="1878" y="2655"/>
                </a:lnTo>
                <a:lnTo>
                  <a:pt x="1883" y="2619"/>
                </a:lnTo>
                <a:lnTo>
                  <a:pt x="1889" y="2585"/>
                </a:lnTo>
                <a:lnTo>
                  <a:pt x="1896" y="2553"/>
                </a:lnTo>
                <a:lnTo>
                  <a:pt x="1903" y="2521"/>
                </a:lnTo>
                <a:lnTo>
                  <a:pt x="1911" y="2485"/>
                </a:lnTo>
                <a:lnTo>
                  <a:pt x="1918" y="2449"/>
                </a:lnTo>
                <a:lnTo>
                  <a:pt x="1924" y="2415"/>
                </a:lnTo>
                <a:lnTo>
                  <a:pt x="1928" y="2380"/>
                </a:lnTo>
                <a:lnTo>
                  <a:pt x="1929" y="2346"/>
                </a:lnTo>
                <a:lnTo>
                  <a:pt x="1926" y="2311"/>
                </a:lnTo>
                <a:lnTo>
                  <a:pt x="1919" y="2275"/>
                </a:lnTo>
                <a:lnTo>
                  <a:pt x="1908" y="2239"/>
                </a:lnTo>
                <a:lnTo>
                  <a:pt x="1895" y="2209"/>
                </a:lnTo>
                <a:lnTo>
                  <a:pt x="1879" y="2181"/>
                </a:lnTo>
                <a:lnTo>
                  <a:pt x="1861" y="2156"/>
                </a:lnTo>
                <a:lnTo>
                  <a:pt x="1840" y="2134"/>
                </a:lnTo>
                <a:lnTo>
                  <a:pt x="1817" y="2113"/>
                </a:lnTo>
                <a:lnTo>
                  <a:pt x="1793" y="2095"/>
                </a:lnTo>
                <a:lnTo>
                  <a:pt x="1790" y="2165"/>
                </a:lnTo>
                <a:lnTo>
                  <a:pt x="1782" y="2237"/>
                </a:lnTo>
                <a:lnTo>
                  <a:pt x="1770" y="2308"/>
                </a:lnTo>
                <a:lnTo>
                  <a:pt x="1754" y="2379"/>
                </a:lnTo>
                <a:lnTo>
                  <a:pt x="1734" y="2449"/>
                </a:lnTo>
                <a:lnTo>
                  <a:pt x="1710" y="2519"/>
                </a:lnTo>
                <a:lnTo>
                  <a:pt x="1683" y="2587"/>
                </a:lnTo>
                <a:lnTo>
                  <a:pt x="1650" y="2653"/>
                </a:lnTo>
                <a:lnTo>
                  <a:pt x="1616" y="2716"/>
                </a:lnTo>
                <a:lnTo>
                  <a:pt x="1578" y="2777"/>
                </a:lnTo>
                <a:lnTo>
                  <a:pt x="1537" y="2835"/>
                </a:lnTo>
                <a:lnTo>
                  <a:pt x="1493" y="2889"/>
                </a:lnTo>
                <a:lnTo>
                  <a:pt x="1446" y="2940"/>
                </a:lnTo>
                <a:lnTo>
                  <a:pt x="1395" y="2987"/>
                </a:lnTo>
                <a:lnTo>
                  <a:pt x="1340" y="3030"/>
                </a:lnTo>
                <a:lnTo>
                  <a:pt x="1283" y="3069"/>
                </a:lnTo>
                <a:lnTo>
                  <a:pt x="1222" y="3103"/>
                </a:lnTo>
                <a:lnTo>
                  <a:pt x="1161" y="3131"/>
                </a:lnTo>
                <a:lnTo>
                  <a:pt x="1096" y="3155"/>
                </a:lnTo>
                <a:lnTo>
                  <a:pt x="1031" y="3174"/>
                </a:lnTo>
                <a:lnTo>
                  <a:pt x="963" y="3187"/>
                </a:lnTo>
                <a:lnTo>
                  <a:pt x="894" y="3195"/>
                </a:lnTo>
                <a:lnTo>
                  <a:pt x="824" y="3198"/>
                </a:lnTo>
                <a:lnTo>
                  <a:pt x="756" y="3195"/>
                </a:lnTo>
                <a:lnTo>
                  <a:pt x="688" y="3187"/>
                </a:lnTo>
                <a:lnTo>
                  <a:pt x="623" y="3174"/>
                </a:lnTo>
                <a:lnTo>
                  <a:pt x="558" y="3157"/>
                </a:lnTo>
                <a:lnTo>
                  <a:pt x="496" y="3134"/>
                </a:lnTo>
                <a:lnTo>
                  <a:pt x="435" y="3106"/>
                </a:lnTo>
                <a:lnTo>
                  <a:pt x="377" y="3073"/>
                </a:lnTo>
                <a:lnTo>
                  <a:pt x="321" y="3036"/>
                </a:lnTo>
                <a:lnTo>
                  <a:pt x="268" y="2995"/>
                </a:lnTo>
                <a:lnTo>
                  <a:pt x="219" y="2949"/>
                </a:lnTo>
                <a:lnTo>
                  <a:pt x="172" y="2898"/>
                </a:lnTo>
                <a:lnTo>
                  <a:pt x="131" y="2847"/>
                </a:lnTo>
                <a:lnTo>
                  <a:pt x="96" y="2793"/>
                </a:lnTo>
                <a:lnTo>
                  <a:pt x="65" y="2737"/>
                </a:lnTo>
                <a:lnTo>
                  <a:pt x="41" y="2681"/>
                </a:lnTo>
                <a:lnTo>
                  <a:pt x="22" y="2622"/>
                </a:lnTo>
                <a:lnTo>
                  <a:pt x="9" y="2563"/>
                </a:lnTo>
                <a:lnTo>
                  <a:pt x="2" y="2504"/>
                </a:lnTo>
                <a:lnTo>
                  <a:pt x="0" y="2443"/>
                </a:lnTo>
                <a:lnTo>
                  <a:pt x="4" y="2383"/>
                </a:lnTo>
                <a:lnTo>
                  <a:pt x="13" y="2331"/>
                </a:lnTo>
                <a:lnTo>
                  <a:pt x="26" y="2279"/>
                </a:lnTo>
                <a:lnTo>
                  <a:pt x="44" y="2230"/>
                </a:lnTo>
                <a:lnTo>
                  <a:pt x="65" y="2183"/>
                </a:lnTo>
                <a:lnTo>
                  <a:pt x="92" y="2137"/>
                </a:lnTo>
                <a:lnTo>
                  <a:pt x="121" y="2095"/>
                </a:lnTo>
                <a:lnTo>
                  <a:pt x="154" y="2055"/>
                </a:lnTo>
                <a:lnTo>
                  <a:pt x="190" y="2018"/>
                </a:lnTo>
                <a:lnTo>
                  <a:pt x="230" y="1986"/>
                </a:lnTo>
                <a:lnTo>
                  <a:pt x="272" y="1958"/>
                </a:lnTo>
                <a:lnTo>
                  <a:pt x="319" y="1931"/>
                </a:lnTo>
                <a:lnTo>
                  <a:pt x="368" y="1910"/>
                </a:lnTo>
                <a:lnTo>
                  <a:pt x="416" y="1894"/>
                </a:lnTo>
                <a:lnTo>
                  <a:pt x="465" y="1882"/>
                </a:lnTo>
                <a:lnTo>
                  <a:pt x="515" y="1874"/>
                </a:lnTo>
                <a:lnTo>
                  <a:pt x="565" y="1872"/>
                </a:lnTo>
                <a:lnTo>
                  <a:pt x="610" y="1873"/>
                </a:lnTo>
                <a:lnTo>
                  <a:pt x="653" y="1879"/>
                </a:lnTo>
                <a:lnTo>
                  <a:pt x="695" y="1885"/>
                </a:lnTo>
                <a:lnTo>
                  <a:pt x="736" y="1893"/>
                </a:lnTo>
                <a:lnTo>
                  <a:pt x="776" y="1902"/>
                </a:lnTo>
                <a:lnTo>
                  <a:pt x="818" y="1911"/>
                </a:lnTo>
                <a:lnTo>
                  <a:pt x="860" y="1918"/>
                </a:lnTo>
                <a:lnTo>
                  <a:pt x="901" y="1923"/>
                </a:lnTo>
                <a:lnTo>
                  <a:pt x="941" y="1925"/>
                </a:lnTo>
                <a:lnTo>
                  <a:pt x="980" y="1924"/>
                </a:lnTo>
                <a:lnTo>
                  <a:pt x="1020" y="1918"/>
                </a:lnTo>
                <a:lnTo>
                  <a:pt x="1058" y="1907"/>
                </a:lnTo>
                <a:lnTo>
                  <a:pt x="1088" y="1895"/>
                </a:lnTo>
                <a:lnTo>
                  <a:pt x="1115" y="1879"/>
                </a:lnTo>
                <a:lnTo>
                  <a:pt x="1141" y="1859"/>
                </a:lnTo>
                <a:lnTo>
                  <a:pt x="1163" y="1839"/>
                </a:lnTo>
                <a:lnTo>
                  <a:pt x="1183" y="1816"/>
                </a:lnTo>
                <a:lnTo>
                  <a:pt x="1202" y="1792"/>
                </a:lnTo>
                <a:lnTo>
                  <a:pt x="1132" y="1789"/>
                </a:lnTo>
                <a:lnTo>
                  <a:pt x="1061" y="1782"/>
                </a:lnTo>
                <a:lnTo>
                  <a:pt x="989" y="1769"/>
                </a:lnTo>
                <a:lnTo>
                  <a:pt x="918" y="1753"/>
                </a:lnTo>
                <a:lnTo>
                  <a:pt x="847" y="1733"/>
                </a:lnTo>
                <a:lnTo>
                  <a:pt x="778" y="1708"/>
                </a:lnTo>
                <a:lnTo>
                  <a:pt x="709" y="1680"/>
                </a:lnTo>
                <a:lnTo>
                  <a:pt x="644" y="1648"/>
                </a:lnTo>
                <a:lnTo>
                  <a:pt x="579" y="1614"/>
                </a:lnTo>
                <a:lnTo>
                  <a:pt x="518" y="1576"/>
                </a:lnTo>
                <a:lnTo>
                  <a:pt x="460" y="1535"/>
                </a:lnTo>
                <a:lnTo>
                  <a:pt x="407" y="1491"/>
                </a:lnTo>
                <a:lnTo>
                  <a:pt x="357" y="1445"/>
                </a:lnTo>
                <a:lnTo>
                  <a:pt x="310" y="1395"/>
                </a:lnTo>
                <a:lnTo>
                  <a:pt x="269" y="1342"/>
                </a:lnTo>
                <a:lnTo>
                  <a:pt x="232" y="1288"/>
                </a:lnTo>
                <a:lnTo>
                  <a:pt x="198" y="1230"/>
                </a:lnTo>
                <a:lnTo>
                  <a:pt x="170" y="1172"/>
                </a:lnTo>
                <a:lnTo>
                  <a:pt x="147" y="1111"/>
                </a:lnTo>
                <a:lnTo>
                  <a:pt x="128" y="1050"/>
                </a:lnTo>
                <a:lnTo>
                  <a:pt x="114" y="988"/>
                </a:lnTo>
                <a:lnTo>
                  <a:pt x="105" y="925"/>
                </a:lnTo>
                <a:lnTo>
                  <a:pt x="100" y="862"/>
                </a:lnTo>
                <a:lnTo>
                  <a:pt x="99" y="798"/>
                </a:lnTo>
                <a:lnTo>
                  <a:pt x="103" y="735"/>
                </a:lnTo>
                <a:lnTo>
                  <a:pt x="112" y="672"/>
                </a:lnTo>
                <a:lnTo>
                  <a:pt x="125" y="610"/>
                </a:lnTo>
                <a:lnTo>
                  <a:pt x="143" y="549"/>
                </a:lnTo>
                <a:lnTo>
                  <a:pt x="166" y="489"/>
                </a:lnTo>
                <a:lnTo>
                  <a:pt x="193" y="431"/>
                </a:lnTo>
                <a:lnTo>
                  <a:pt x="225" y="375"/>
                </a:lnTo>
                <a:lnTo>
                  <a:pt x="261" y="320"/>
                </a:lnTo>
                <a:lnTo>
                  <a:pt x="302" y="268"/>
                </a:lnTo>
                <a:lnTo>
                  <a:pt x="348" y="219"/>
                </a:lnTo>
                <a:lnTo>
                  <a:pt x="396" y="174"/>
                </a:lnTo>
                <a:lnTo>
                  <a:pt x="446" y="134"/>
                </a:lnTo>
                <a:lnTo>
                  <a:pt x="499" y="100"/>
                </a:lnTo>
                <a:lnTo>
                  <a:pt x="553" y="70"/>
                </a:lnTo>
                <a:lnTo>
                  <a:pt x="609" y="44"/>
                </a:lnTo>
                <a:lnTo>
                  <a:pt x="666" y="25"/>
                </a:lnTo>
                <a:lnTo>
                  <a:pt x="723" y="11"/>
                </a:lnTo>
                <a:lnTo>
                  <a:pt x="782" y="3"/>
                </a:lnTo>
                <a:lnTo>
                  <a:pt x="841" y="0"/>
                </a:lnTo>
                <a:close/>
              </a:path>
            </a:pathLst>
          </a:custGeom>
          <a:solidFill>
            <a:sysClr val="window" lastClr="FFFFFF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344" name="Oval 12"/>
          <p:cNvSpPr/>
          <p:nvPr>
            <p:custDataLst>
              <p:tags r:id="rId13"/>
            </p:custDataLst>
          </p:nvPr>
        </p:nvSpPr>
        <p:spPr>
          <a:xfrm>
            <a:off x="4472573" y="3749234"/>
            <a:ext cx="695960" cy="695960"/>
          </a:xfrm>
          <a:prstGeom prst="ellipse">
            <a:avLst/>
          </a:prstGeom>
          <a:gradFill>
            <a:gsLst>
              <a:gs pos="0">
                <a:srgbClr val="82DFE8"/>
              </a:gs>
              <a:gs pos="100000">
                <a:srgbClr val="15384D"/>
              </a:gs>
            </a:gsLst>
            <a:lin ang="5400000" scaled="0"/>
          </a:gradFill>
          <a:ln>
            <a:noFill/>
          </a:ln>
        </p:spPr>
        <p:style>
          <a:lnRef idx="2">
            <a:srgbClr val="2196F3">
              <a:shade val="50000"/>
            </a:srgbClr>
          </a:lnRef>
          <a:fillRef idx="1">
            <a:srgbClr val="2196F3"/>
          </a:fillRef>
          <a:effectRef idx="0">
            <a:srgbClr val="2196F3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346" name="Freeform 11"/>
          <p:cNvSpPr/>
          <p:nvPr>
            <p:custDataLst>
              <p:tags r:id="rId14"/>
            </p:custDataLst>
          </p:nvPr>
        </p:nvSpPr>
        <p:spPr bwMode="auto">
          <a:xfrm>
            <a:off x="4761876" y="4089880"/>
            <a:ext cx="44007" cy="58676"/>
          </a:xfrm>
          <a:custGeom>
            <a:avLst/>
            <a:gdLst>
              <a:gd name="T0" fmla="*/ 297 w 593"/>
              <a:gd name="T1" fmla="*/ 0 h 792"/>
              <a:gd name="T2" fmla="*/ 533 w 593"/>
              <a:gd name="T3" fmla="*/ 317 h 792"/>
              <a:gd name="T4" fmla="*/ 555 w 593"/>
              <a:gd name="T5" fmla="*/ 349 h 792"/>
              <a:gd name="T6" fmla="*/ 571 w 593"/>
              <a:gd name="T7" fmla="*/ 383 h 792"/>
              <a:gd name="T8" fmla="*/ 583 w 593"/>
              <a:gd name="T9" fmla="*/ 419 h 792"/>
              <a:gd name="T10" fmla="*/ 590 w 593"/>
              <a:gd name="T11" fmla="*/ 457 h 792"/>
              <a:gd name="T12" fmla="*/ 593 w 593"/>
              <a:gd name="T13" fmla="*/ 495 h 792"/>
              <a:gd name="T14" fmla="*/ 590 w 593"/>
              <a:gd name="T15" fmla="*/ 539 h 792"/>
              <a:gd name="T16" fmla="*/ 579 w 593"/>
              <a:gd name="T17" fmla="*/ 580 h 792"/>
              <a:gd name="T18" fmla="*/ 565 w 593"/>
              <a:gd name="T19" fmla="*/ 620 h 792"/>
              <a:gd name="T20" fmla="*/ 545 w 593"/>
              <a:gd name="T21" fmla="*/ 656 h 792"/>
              <a:gd name="T22" fmla="*/ 520 w 593"/>
              <a:gd name="T23" fmla="*/ 690 h 792"/>
              <a:gd name="T24" fmla="*/ 490 w 593"/>
              <a:gd name="T25" fmla="*/ 719 h 792"/>
              <a:gd name="T26" fmla="*/ 458 w 593"/>
              <a:gd name="T27" fmla="*/ 743 h 792"/>
              <a:gd name="T28" fmla="*/ 421 w 593"/>
              <a:gd name="T29" fmla="*/ 764 h 792"/>
              <a:gd name="T30" fmla="*/ 382 w 593"/>
              <a:gd name="T31" fmla="*/ 779 h 792"/>
              <a:gd name="T32" fmla="*/ 340 w 593"/>
              <a:gd name="T33" fmla="*/ 789 h 792"/>
              <a:gd name="T34" fmla="*/ 297 w 593"/>
              <a:gd name="T35" fmla="*/ 792 h 792"/>
              <a:gd name="T36" fmla="*/ 253 w 593"/>
              <a:gd name="T37" fmla="*/ 789 h 792"/>
              <a:gd name="T38" fmla="*/ 211 w 593"/>
              <a:gd name="T39" fmla="*/ 779 h 792"/>
              <a:gd name="T40" fmla="*/ 172 w 593"/>
              <a:gd name="T41" fmla="*/ 764 h 792"/>
              <a:gd name="T42" fmla="*/ 135 w 593"/>
              <a:gd name="T43" fmla="*/ 743 h 792"/>
              <a:gd name="T44" fmla="*/ 102 w 593"/>
              <a:gd name="T45" fmla="*/ 719 h 792"/>
              <a:gd name="T46" fmla="*/ 73 w 593"/>
              <a:gd name="T47" fmla="*/ 690 h 792"/>
              <a:gd name="T48" fmla="*/ 48 w 593"/>
              <a:gd name="T49" fmla="*/ 656 h 792"/>
              <a:gd name="T50" fmla="*/ 28 w 593"/>
              <a:gd name="T51" fmla="*/ 620 h 792"/>
              <a:gd name="T52" fmla="*/ 13 w 593"/>
              <a:gd name="T53" fmla="*/ 580 h 792"/>
              <a:gd name="T54" fmla="*/ 4 w 593"/>
              <a:gd name="T55" fmla="*/ 539 h 792"/>
              <a:gd name="T56" fmla="*/ 0 w 593"/>
              <a:gd name="T57" fmla="*/ 495 h 792"/>
              <a:gd name="T58" fmla="*/ 3 w 593"/>
              <a:gd name="T59" fmla="*/ 457 h 792"/>
              <a:gd name="T60" fmla="*/ 10 w 593"/>
              <a:gd name="T61" fmla="*/ 419 h 792"/>
              <a:gd name="T62" fmla="*/ 22 w 593"/>
              <a:gd name="T63" fmla="*/ 383 h 792"/>
              <a:gd name="T64" fmla="*/ 38 w 593"/>
              <a:gd name="T65" fmla="*/ 349 h 792"/>
              <a:gd name="T66" fmla="*/ 59 w 593"/>
              <a:gd name="T67" fmla="*/ 317 h 792"/>
              <a:gd name="T68" fmla="*/ 297 w 593"/>
              <a:gd name="T69" fmla="*/ 0 h 7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593" h="792">
                <a:moveTo>
                  <a:pt x="297" y="0"/>
                </a:moveTo>
                <a:lnTo>
                  <a:pt x="533" y="317"/>
                </a:lnTo>
                <a:lnTo>
                  <a:pt x="555" y="349"/>
                </a:lnTo>
                <a:lnTo>
                  <a:pt x="571" y="383"/>
                </a:lnTo>
                <a:lnTo>
                  <a:pt x="583" y="419"/>
                </a:lnTo>
                <a:lnTo>
                  <a:pt x="590" y="457"/>
                </a:lnTo>
                <a:lnTo>
                  <a:pt x="593" y="495"/>
                </a:lnTo>
                <a:lnTo>
                  <a:pt x="590" y="539"/>
                </a:lnTo>
                <a:lnTo>
                  <a:pt x="579" y="580"/>
                </a:lnTo>
                <a:lnTo>
                  <a:pt x="565" y="620"/>
                </a:lnTo>
                <a:lnTo>
                  <a:pt x="545" y="656"/>
                </a:lnTo>
                <a:lnTo>
                  <a:pt x="520" y="690"/>
                </a:lnTo>
                <a:lnTo>
                  <a:pt x="490" y="719"/>
                </a:lnTo>
                <a:lnTo>
                  <a:pt x="458" y="743"/>
                </a:lnTo>
                <a:lnTo>
                  <a:pt x="421" y="764"/>
                </a:lnTo>
                <a:lnTo>
                  <a:pt x="382" y="779"/>
                </a:lnTo>
                <a:lnTo>
                  <a:pt x="340" y="789"/>
                </a:lnTo>
                <a:lnTo>
                  <a:pt x="297" y="792"/>
                </a:lnTo>
                <a:lnTo>
                  <a:pt x="253" y="789"/>
                </a:lnTo>
                <a:lnTo>
                  <a:pt x="211" y="779"/>
                </a:lnTo>
                <a:lnTo>
                  <a:pt x="172" y="764"/>
                </a:lnTo>
                <a:lnTo>
                  <a:pt x="135" y="743"/>
                </a:lnTo>
                <a:lnTo>
                  <a:pt x="102" y="719"/>
                </a:lnTo>
                <a:lnTo>
                  <a:pt x="73" y="690"/>
                </a:lnTo>
                <a:lnTo>
                  <a:pt x="48" y="656"/>
                </a:lnTo>
                <a:lnTo>
                  <a:pt x="28" y="620"/>
                </a:lnTo>
                <a:lnTo>
                  <a:pt x="13" y="580"/>
                </a:lnTo>
                <a:lnTo>
                  <a:pt x="4" y="539"/>
                </a:lnTo>
                <a:lnTo>
                  <a:pt x="0" y="495"/>
                </a:lnTo>
                <a:lnTo>
                  <a:pt x="3" y="457"/>
                </a:lnTo>
                <a:lnTo>
                  <a:pt x="10" y="419"/>
                </a:lnTo>
                <a:lnTo>
                  <a:pt x="22" y="383"/>
                </a:lnTo>
                <a:lnTo>
                  <a:pt x="38" y="349"/>
                </a:lnTo>
                <a:lnTo>
                  <a:pt x="59" y="317"/>
                </a:lnTo>
                <a:lnTo>
                  <a:pt x="297" y="0"/>
                </a:lnTo>
                <a:close/>
              </a:path>
            </a:pathLst>
          </a:custGeom>
          <a:solidFill>
            <a:sysClr val="window" lastClr="FFFFFF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347" name="Rectangle 12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4718684" y="4192564"/>
            <a:ext cx="204553" cy="29338"/>
          </a:xfrm>
          <a:prstGeom prst="rect">
            <a:avLst/>
          </a:prstGeom>
          <a:solidFill>
            <a:sysClr val="window" lastClr="FFFFFF"/>
          </a:solidFill>
          <a:ln w="0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348" name="Freeform 13"/>
          <p:cNvSpPr>
            <a:spLocks noEditPoints="1"/>
          </p:cNvSpPr>
          <p:nvPr>
            <p:custDataLst>
              <p:tags r:id="rId16"/>
            </p:custDataLst>
          </p:nvPr>
        </p:nvSpPr>
        <p:spPr bwMode="auto">
          <a:xfrm>
            <a:off x="4718684" y="4001865"/>
            <a:ext cx="204553" cy="176029"/>
          </a:xfrm>
          <a:custGeom>
            <a:avLst/>
            <a:gdLst>
              <a:gd name="T0" fmla="*/ 493 w 2764"/>
              <a:gd name="T1" fmla="*/ 1385 h 2374"/>
              <a:gd name="T2" fmla="*/ 439 w 2764"/>
              <a:gd name="T3" fmla="*/ 1476 h 2374"/>
              <a:gd name="T4" fmla="*/ 406 w 2764"/>
              <a:gd name="T5" fmla="*/ 1576 h 2374"/>
              <a:gd name="T6" fmla="*/ 395 w 2764"/>
              <a:gd name="T7" fmla="*/ 1682 h 2374"/>
              <a:gd name="T8" fmla="*/ 406 w 2764"/>
              <a:gd name="T9" fmla="*/ 1788 h 2374"/>
              <a:gd name="T10" fmla="*/ 439 w 2764"/>
              <a:gd name="T11" fmla="*/ 1886 h 2374"/>
              <a:gd name="T12" fmla="*/ 490 w 2764"/>
              <a:gd name="T13" fmla="*/ 1974 h 2374"/>
              <a:gd name="T14" fmla="*/ 558 w 2764"/>
              <a:gd name="T15" fmla="*/ 2048 h 2374"/>
              <a:gd name="T16" fmla="*/ 640 w 2764"/>
              <a:gd name="T17" fmla="*/ 2109 h 2374"/>
              <a:gd name="T18" fmla="*/ 733 w 2764"/>
              <a:gd name="T19" fmla="*/ 2151 h 2374"/>
              <a:gd name="T20" fmla="*/ 834 w 2764"/>
              <a:gd name="T21" fmla="*/ 2174 h 2374"/>
              <a:gd name="T22" fmla="*/ 942 w 2764"/>
              <a:gd name="T23" fmla="*/ 2174 h 2374"/>
              <a:gd name="T24" fmla="*/ 1044 w 2764"/>
              <a:gd name="T25" fmla="*/ 2151 h 2374"/>
              <a:gd name="T26" fmla="*/ 1138 w 2764"/>
              <a:gd name="T27" fmla="*/ 2109 h 2374"/>
              <a:gd name="T28" fmla="*/ 1219 w 2764"/>
              <a:gd name="T29" fmla="*/ 2048 h 2374"/>
              <a:gd name="T30" fmla="*/ 1286 w 2764"/>
              <a:gd name="T31" fmla="*/ 1974 h 2374"/>
              <a:gd name="T32" fmla="*/ 1337 w 2764"/>
              <a:gd name="T33" fmla="*/ 1886 h 2374"/>
              <a:gd name="T34" fmla="*/ 1370 w 2764"/>
              <a:gd name="T35" fmla="*/ 1788 h 2374"/>
              <a:gd name="T36" fmla="*/ 1382 w 2764"/>
              <a:gd name="T37" fmla="*/ 1682 h 2374"/>
              <a:gd name="T38" fmla="*/ 1370 w 2764"/>
              <a:gd name="T39" fmla="*/ 1576 h 2374"/>
              <a:gd name="T40" fmla="*/ 1337 w 2764"/>
              <a:gd name="T41" fmla="*/ 1476 h 2374"/>
              <a:gd name="T42" fmla="*/ 1283 w 2764"/>
              <a:gd name="T43" fmla="*/ 1385 h 2374"/>
              <a:gd name="T44" fmla="*/ 1487 w 2764"/>
              <a:gd name="T45" fmla="*/ 372 h 2374"/>
              <a:gd name="T46" fmla="*/ 1428 w 2764"/>
              <a:gd name="T47" fmla="*/ 379 h 2374"/>
              <a:gd name="T48" fmla="*/ 1372 w 2764"/>
              <a:gd name="T49" fmla="*/ 402 h 2374"/>
              <a:gd name="T50" fmla="*/ 1325 w 2764"/>
              <a:gd name="T51" fmla="*/ 443 h 2374"/>
              <a:gd name="T52" fmla="*/ 1293 w 2764"/>
              <a:gd name="T53" fmla="*/ 500 h 2374"/>
              <a:gd name="T54" fmla="*/ 1281 w 2764"/>
              <a:gd name="T55" fmla="*/ 559 h 2374"/>
              <a:gd name="T56" fmla="*/ 1287 w 2764"/>
              <a:gd name="T57" fmla="*/ 621 h 2374"/>
              <a:gd name="T58" fmla="*/ 1312 w 2764"/>
              <a:gd name="T59" fmla="*/ 676 h 2374"/>
              <a:gd name="T60" fmla="*/ 1355 w 2764"/>
              <a:gd name="T61" fmla="*/ 724 h 2374"/>
              <a:gd name="T62" fmla="*/ 2134 w 2764"/>
              <a:gd name="T63" fmla="*/ 1347 h 2374"/>
              <a:gd name="T64" fmla="*/ 2192 w 2764"/>
              <a:gd name="T65" fmla="*/ 1369 h 2374"/>
              <a:gd name="T66" fmla="*/ 2252 w 2764"/>
              <a:gd name="T67" fmla="*/ 1371 h 2374"/>
              <a:gd name="T68" fmla="*/ 2310 w 2764"/>
              <a:gd name="T69" fmla="*/ 1355 h 2374"/>
              <a:gd name="T70" fmla="*/ 2361 w 2764"/>
              <a:gd name="T71" fmla="*/ 1323 h 2374"/>
              <a:gd name="T72" fmla="*/ 2402 w 2764"/>
              <a:gd name="T73" fmla="*/ 1273 h 2374"/>
              <a:gd name="T74" fmla="*/ 2425 w 2764"/>
              <a:gd name="T75" fmla="*/ 1216 h 2374"/>
              <a:gd name="T76" fmla="*/ 2428 w 2764"/>
              <a:gd name="T77" fmla="*/ 1154 h 2374"/>
              <a:gd name="T78" fmla="*/ 2411 w 2764"/>
              <a:gd name="T79" fmla="*/ 1094 h 2374"/>
              <a:gd name="T80" fmla="*/ 2378 w 2764"/>
              <a:gd name="T81" fmla="*/ 1042 h 2374"/>
              <a:gd name="T82" fmla="*/ 1602 w 2764"/>
              <a:gd name="T83" fmla="*/ 415 h 2374"/>
              <a:gd name="T84" fmla="*/ 1547 w 2764"/>
              <a:gd name="T85" fmla="*/ 384 h 2374"/>
              <a:gd name="T86" fmla="*/ 1487 w 2764"/>
              <a:gd name="T87" fmla="*/ 372 h 2374"/>
              <a:gd name="T88" fmla="*/ 1713 w 2764"/>
              <a:gd name="T89" fmla="*/ 0 h 2374"/>
              <a:gd name="T90" fmla="*/ 2764 w 2764"/>
              <a:gd name="T91" fmla="*/ 2374 h 2374"/>
              <a:gd name="T92" fmla="*/ 0 w 2764"/>
              <a:gd name="T93" fmla="*/ 0 h 2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764" h="2374">
                <a:moveTo>
                  <a:pt x="889" y="857"/>
                </a:moveTo>
                <a:lnTo>
                  <a:pt x="493" y="1385"/>
                </a:lnTo>
                <a:lnTo>
                  <a:pt x="463" y="1429"/>
                </a:lnTo>
                <a:lnTo>
                  <a:pt x="439" y="1476"/>
                </a:lnTo>
                <a:lnTo>
                  <a:pt x="419" y="1526"/>
                </a:lnTo>
                <a:lnTo>
                  <a:pt x="406" y="1576"/>
                </a:lnTo>
                <a:lnTo>
                  <a:pt x="398" y="1628"/>
                </a:lnTo>
                <a:lnTo>
                  <a:pt x="395" y="1682"/>
                </a:lnTo>
                <a:lnTo>
                  <a:pt x="398" y="1735"/>
                </a:lnTo>
                <a:lnTo>
                  <a:pt x="406" y="1788"/>
                </a:lnTo>
                <a:lnTo>
                  <a:pt x="420" y="1838"/>
                </a:lnTo>
                <a:lnTo>
                  <a:pt x="439" y="1886"/>
                </a:lnTo>
                <a:lnTo>
                  <a:pt x="462" y="1931"/>
                </a:lnTo>
                <a:lnTo>
                  <a:pt x="490" y="1974"/>
                </a:lnTo>
                <a:lnTo>
                  <a:pt x="522" y="2014"/>
                </a:lnTo>
                <a:lnTo>
                  <a:pt x="558" y="2048"/>
                </a:lnTo>
                <a:lnTo>
                  <a:pt x="597" y="2081"/>
                </a:lnTo>
                <a:lnTo>
                  <a:pt x="640" y="2109"/>
                </a:lnTo>
                <a:lnTo>
                  <a:pt x="685" y="2133"/>
                </a:lnTo>
                <a:lnTo>
                  <a:pt x="733" y="2151"/>
                </a:lnTo>
                <a:lnTo>
                  <a:pt x="782" y="2166"/>
                </a:lnTo>
                <a:lnTo>
                  <a:pt x="834" y="2174"/>
                </a:lnTo>
                <a:lnTo>
                  <a:pt x="889" y="2177"/>
                </a:lnTo>
                <a:lnTo>
                  <a:pt x="942" y="2174"/>
                </a:lnTo>
                <a:lnTo>
                  <a:pt x="994" y="2166"/>
                </a:lnTo>
                <a:lnTo>
                  <a:pt x="1044" y="2151"/>
                </a:lnTo>
                <a:lnTo>
                  <a:pt x="1092" y="2133"/>
                </a:lnTo>
                <a:lnTo>
                  <a:pt x="1138" y="2109"/>
                </a:lnTo>
                <a:lnTo>
                  <a:pt x="1180" y="2081"/>
                </a:lnTo>
                <a:lnTo>
                  <a:pt x="1219" y="2048"/>
                </a:lnTo>
                <a:lnTo>
                  <a:pt x="1254" y="2014"/>
                </a:lnTo>
                <a:lnTo>
                  <a:pt x="1286" y="1974"/>
                </a:lnTo>
                <a:lnTo>
                  <a:pt x="1315" y="1931"/>
                </a:lnTo>
                <a:lnTo>
                  <a:pt x="1337" y="1886"/>
                </a:lnTo>
                <a:lnTo>
                  <a:pt x="1357" y="1838"/>
                </a:lnTo>
                <a:lnTo>
                  <a:pt x="1370" y="1788"/>
                </a:lnTo>
                <a:lnTo>
                  <a:pt x="1378" y="1735"/>
                </a:lnTo>
                <a:lnTo>
                  <a:pt x="1382" y="1682"/>
                </a:lnTo>
                <a:lnTo>
                  <a:pt x="1378" y="1628"/>
                </a:lnTo>
                <a:lnTo>
                  <a:pt x="1370" y="1576"/>
                </a:lnTo>
                <a:lnTo>
                  <a:pt x="1357" y="1526"/>
                </a:lnTo>
                <a:lnTo>
                  <a:pt x="1337" y="1476"/>
                </a:lnTo>
                <a:lnTo>
                  <a:pt x="1313" y="1429"/>
                </a:lnTo>
                <a:lnTo>
                  <a:pt x="1283" y="1385"/>
                </a:lnTo>
                <a:lnTo>
                  <a:pt x="889" y="857"/>
                </a:lnTo>
                <a:close/>
                <a:moveTo>
                  <a:pt x="1487" y="372"/>
                </a:moveTo>
                <a:lnTo>
                  <a:pt x="1457" y="372"/>
                </a:lnTo>
                <a:lnTo>
                  <a:pt x="1428" y="379"/>
                </a:lnTo>
                <a:lnTo>
                  <a:pt x="1399" y="388"/>
                </a:lnTo>
                <a:lnTo>
                  <a:pt x="1372" y="402"/>
                </a:lnTo>
                <a:lnTo>
                  <a:pt x="1348" y="421"/>
                </a:lnTo>
                <a:lnTo>
                  <a:pt x="1325" y="443"/>
                </a:lnTo>
                <a:lnTo>
                  <a:pt x="1307" y="470"/>
                </a:lnTo>
                <a:lnTo>
                  <a:pt x="1293" y="500"/>
                </a:lnTo>
                <a:lnTo>
                  <a:pt x="1284" y="530"/>
                </a:lnTo>
                <a:lnTo>
                  <a:pt x="1281" y="559"/>
                </a:lnTo>
                <a:lnTo>
                  <a:pt x="1281" y="590"/>
                </a:lnTo>
                <a:lnTo>
                  <a:pt x="1287" y="621"/>
                </a:lnTo>
                <a:lnTo>
                  <a:pt x="1298" y="650"/>
                </a:lnTo>
                <a:lnTo>
                  <a:pt x="1312" y="676"/>
                </a:lnTo>
                <a:lnTo>
                  <a:pt x="1331" y="702"/>
                </a:lnTo>
                <a:lnTo>
                  <a:pt x="1355" y="724"/>
                </a:lnTo>
                <a:lnTo>
                  <a:pt x="2107" y="1330"/>
                </a:lnTo>
                <a:lnTo>
                  <a:pt x="2134" y="1347"/>
                </a:lnTo>
                <a:lnTo>
                  <a:pt x="2162" y="1360"/>
                </a:lnTo>
                <a:lnTo>
                  <a:pt x="2192" y="1369"/>
                </a:lnTo>
                <a:lnTo>
                  <a:pt x="2222" y="1372"/>
                </a:lnTo>
                <a:lnTo>
                  <a:pt x="2252" y="1371"/>
                </a:lnTo>
                <a:lnTo>
                  <a:pt x="2281" y="1366"/>
                </a:lnTo>
                <a:lnTo>
                  <a:pt x="2310" y="1355"/>
                </a:lnTo>
                <a:lnTo>
                  <a:pt x="2337" y="1342"/>
                </a:lnTo>
                <a:lnTo>
                  <a:pt x="2361" y="1323"/>
                </a:lnTo>
                <a:lnTo>
                  <a:pt x="2384" y="1301"/>
                </a:lnTo>
                <a:lnTo>
                  <a:pt x="2402" y="1273"/>
                </a:lnTo>
                <a:lnTo>
                  <a:pt x="2416" y="1245"/>
                </a:lnTo>
                <a:lnTo>
                  <a:pt x="2425" y="1216"/>
                </a:lnTo>
                <a:lnTo>
                  <a:pt x="2428" y="1185"/>
                </a:lnTo>
                <a:lnTo>
                  <a:pt x="2428" y="1154"/>
                </a:lnTo>
                <a:lnTo>
                  <a:pt x="2422" y="1124"/>
                </a:lnTo>
                <a:lnTo>
                  <a:pt x="2411" y="1094"/>
                </a:lnTo>
                <a:lnTo>
                  <a:pt x="2397" y="1068"/>
                </a:lnTo>
                <a:lnTo>
                  <a:pt x="2378" y="1042"/>
                </a:lnTo>
                <a:lnTo>
                  <a:pt x="2354" y="1019"/>
                </a:lnTo>
                <a:lnTo>
                  <a:pt x="1602" y="415"/>
                </a:lnTo>
                <a:lnTo>
                  <a:pt x="1575" y="397"/>
                </a:lnTo>
                <a:lnTo>
                  <a:pt x="1547" y="384"/>
                </a:lnTo>
                <a:lnTo>
                  <a:pt x="1518" y="376"/>
                </a:lnTo>
                <a:lnTo>
                  <a:pt x="1487" y="372"/>
                </a:lnTo>
                <a:close/>
                <a:moveTo>
                  <a:pt x="0" y="0"/>
                </a:moveTo>
                <a:lnTo>
                  <a:pt x="1713" y="0"/>
                </a:lnTo>
                <a:lnTo>
                  <a:pt x="2764" y="843"/>
                </a:lnTo>
                <a:lnTo>
                  <a:pt x="2764" y="2374"/>
                </a:lnTo>
                <a:lnTo>
                  <a:pt x="0" y="2374"/>
                </a:lnTo>
                <a:lnTo>
                  <a:pt x="0" y="0"/>
                </a:lnTo>
                <a:close/>
              </a:path>
            </a:pathLst>
          </a:custGeom>
          <a:solidFill>
            <a:sysClr val="window" lastClr="FFFFFF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349" name="Rectangle 14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4732538" y="3971712"/>
            <a:ext cx="73346" cy="15484"/>
          </a:xfrm>
          <a:prstGeom prst="rect">
            <a:avLst/>
          </a:prstGeom>
          <a:solidFill>
            <a:sysClr val="window" lastClr="FFFFFF"/>
          </a:solidFill>
          <a:ln w="0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351" name="Oval 11"/>
          <p:cNvSpPr/>
          <p:nvPr>
            <p:custDataLst>
              <p:tags r:id="rId18"/>
            </p:custDataLst>
          </p:nvPr>
        </p:nvSpPr>
        <p:spPr>
          <a:xfrm>
            <a:off x="7023466" y="3749234"/>
            <a:ext cx="695960" cy="695960"/>
          </a:xfrm>
          <a:prstGeom prst="ellipse">
            <a:avLst/>
          </a:prstGeom>
          <a:gradFill>
            <a:gsLst>
              <a:gs pos="0">
                <a:srgbClr val="82DFE8"/>
              </a:gs>
              <a:gs pos="100000">
                <a:srgbClr val="15384D"/>
              </a:gs>
            </a:gsLst>
            <a:lin ang="5400000" scaled="0"/>
          </a:gradFill>
          <a:ln>
            <a:noFill/>
          </a:ln>
        </p:spPr>
        <p:style>
          <a:lnRef idx="2">
            <a:srgbClr val="2196F3">
              <a:shade val="50000"/>
            </a:srgbClr>
          </a:lnRef>
          <a:fillRef idx="1">
            <a:srgbClr val="2196F3"/>
          </a:fillRef>
          <a:effectRef idx="0">
            <a:srgbClr val="2196F3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352" name="Freeform 6"/>
          <p:cNvSpPr>
            <a:spLocks noEditPoints="1"/>
          </p:cNvSpPr>
          <p:nvPr>
            <p:custDataLst>
              <p:tags r:id="rId19"/>
            </p:custDataLst>
          </p:nvPr>
        </p:nvSpPr>
        <p:spPr bwMode="auto">
          <a:xfrm>
            <a:off x="7248794" y="3974972"/>
            <a:ext cx="244485" cy="244485"/>
          </a:xfrm>
          <a:custGeom>
            <a:avLst/>
            <a:gdLst>
              <a:gd name="T0" fmla="*/ 1508 w 3299"/>
              <a:gd name="T1" fmla="*/ 1507 h 3296"/>
              <a:gd name="T2" fmla="*/ 1453 w 3299"/>
              <a:gd name="T3" fmla="*/ 1678 h 3296"/>
              <a:gd name="T4" fmla="*/ 1560 w 3299"/>
              <a:gd name="T5" fmla="*/ 1825 h 3296"/>
              <a:gd name="T6" fmla="*/ 1739 w 3299"/>
              <a:gd name="T7" fmla="*/ 1825 h 3296"/>
              <a:gd name="T8" fmla="*/ 1846 w 3299"/>
              <a:gd name="T9" fmla="*/ 1678 h 3296"/>
              <a:gd name="T10" fmla="*/ 1791 w 3299"/>
              <a:gd name="T11" fmla="*/ 1507 h 3296"/>
              <a:gd name="T12" fmla="*/ 841 w 3299"/>
              <a:gd name="T13" fmla="*/ 0 h 3296"/>
              <a:gd name="T14" fmla="*/ 1105 w 3299"/>
              <a:gd name="T15" fmla="*/ 60 h 3296"/>
              <a:gd name="T16" fmla="*/ 1340 w 3299"/>
              <a:gd name="T17" fmla="*/ 272 h 3296"/>
              <a:gd name="T18" fmla="*/ 1424 w 3299"/>
              <a:gd name="T19" fmla="*/ 530 h 3296"/>
              <a:gd name="T20" fmla="*/ 1403 w 3299"/>
              <a:gd name="T21" fmla="*/ 744 h 3296"/>
              <a:gd name="T22" fmla="*/ 1371 w 3299"/>
              <a:gd name="T23" fmla="*/ 950 h 3296"/>
              <a:gd name="T24" fmla="*/ 1438 w 3299"/>
              <a:gd name="T25" fmla="*/ 1140 h 3296"/>
              <a:gd name="T26" fmla="*/ 1529 w 3299"/>
              <a:gd name="T27" fmla="*/ 989 h 3296"/>
              <a:gd name="T28" fmla="*/ 1683 w 3299"/>
              <a:gd name="T29" fmla="*/ 580 h 3296"/>
              <a:gd name="T30" fmla="*/ 1959 w 3299"/>
              <a:gd name="T31" fmla="*/ 266 h 3296"/>
              <a:gd name="T32" fmla="*/ 2337 w 3299"/>
              <a:gd name="T33" fmla="*/ 109 h 3296"/>
              <a:gd name="T34" fmla="*/ 2741 w 3299"/>
              <a:gd name="T35" fmla="*/ 140 h 3296"/>
              <a:gd name="T36" fmla="*/ 3080 w 3299"/>
              <a:gd name="T37" fmla="*/ 347 h 3296"/>
              <a:gd name="T38" fmla="*/ 3277 w 3299"/>
              <a:gd name="T39" fmla="*/ 674 h 3296"/>
              <a:gd name="T40" fmla="*/ 3273 w 3299"/>
              <a:gd name="T41" fmla="*/ 1017 h 3296"/>
              <a:gd name="T42" fmla="*/ 3109 w 3299"/>
              <a:gd name="T43" fmla="*/ 1278 h 3296"/>
              <a:gd name="T44" fmla="*/ 2834 w 3299"/>
              <a:gd name="T45" fmla="*/ 1414 h 3296"/>
              <a:gd name="T46" fmla="*/ 2563 w 3299"/>
              <a:gd name="T47" fmla="*/ 1403 h 3296"/>
              <a:gd name="T48" fmla="*/ 2319 w 3299"/>
              <a:gd name="T49" fmla="*/ 1373 h 3296"/>
              <a:gd name="T50" fmla="*/ 2136 w 3299"/>
              <a:gd name="T51" fmla="*/ 1458 h 3296"/>
              <a:gd name="T52" fmla="*/ 2381 w 3299"/>
              <a:gd name="T53" fmla="*/ 1543 h 3296"/>
              <a:gd name="T54" fmla="*/ 2781 w 3299"/>
              <a:gd name="T55" fmla="*/ 1720 h 3296"/>
              <a:gd name="T56" fmla="*/ 3068 w 3299"/>
              <a:gd name="T57" fmla="*/ 2009 h 3296"/>
              <a:gd name="T58" fmla="*/ 3195 w 3299"/>
              <a:gd name="T59" fmla="*/ 2372 h 3296"/>
              <a:gd name="T60" fmla="*/ 3156 w 3299"/>
              <a:gd name="T61" fmla="*/ 2747 h 3296"/>
              <a:gd name="T62" fmla="*/ 2951 w 3299"/>
              <a:gd name="T63" fmla="*/ 3077 h 3296"/>
              <a:gd name="T64" fmla="*/ 2633 w 3299"/>
              <a:gd name="T65" fmla="*/ 3271 h 3296"/>
              <a:gd name="T66" fmla="*/ 2294 w 3299"/>
              <a:gd name="T67" fmla="*/ 3274 h 3296"/>
              <a:gd name="T68" fmla="*/ 2023 w 3299"/>
              <a:gd name="T69" fmla="*/ 3110 h 3296"/>
              <a:gd name="T70" fmla="*/ 1886 w 3299"/>
              <a:gd name="T71" fmla="*/ 2848 h 3296"/>
              <a:gd name="T72" fmla="*/ 1883 w 3299"/>
              <a:gd name="T73" fmla="*/ 2619 h 3296"/>
              <a:gd name="T74" fmla="*/ 1924 w 3299"/>
              <a:gd name="T75" fmla="*/ 2415 h 3296"/>
              <a:gd name="T76" fmla="*/ 1895 w 3299"/>
              <a:gd name="T77" fmla="*/ 2209 h 3296"/>
              <a:gd name="T78" fmla="*/ 1790 w 3299"/>
              <a:gd name="T79" fmla="*/ 2165 h 3296"/>
              <a:gd name="T80" fmla="*/ 1683 w 3299"/>
              <a:gd name="T81" fmla="*/ 2587 h 3296"/>
              <a:gd name="T82" fmla="*/ 1446 w 3299"/>
              <a:gd name="T83" fmla="*/ 2940 h 3296"/>
              <a:gd name="T84" fmla="*/ 1096 w 3299"/>
              <a:gd name="T85" fmla="*/ 3155 h 3296"/>
              <a:gd name="T86" fmla="*/ 688 w 3299"/>
              <a:gd name="T87" fmla="*/ 3187 h 3296"/>
              <a:gd name="T88" fmla="*/ 321 w 3299"/>
              <a:gd name="T89" fmla="*/ 3036 h 3296"/>
              <a:gd name="T90" fmla="*/ 65 w 3299"/>
              <a:gd name="T91" fmla="*/ 2737 h 3296"/>
              <a:gd name="T92" fmla="*/ 4 w 3299"/>
              <a:gd name="T93" fmla="*/ 2383 h 3296"/>
              <a:gd name="T94" fmla="*/ 121 w 3299"/>
              <a:gd name="T95" fmla="*/ 2095 h 3296"/>
              <a:gd name="T96" fmla="*/ 368 w 3299"/>
              <a:gd name="T97" fmla="*/ 1910 h 3296"/>
              <a:gd name="T98" fmla="*/ 653 w 3299"/>
              <a:gd name="T99" fmla="*/ 1879 h 3296"/>
              <a:gd name="T100" fmla="*/ 901 w 3299"/>
              <a:gd name="T101" fmla="*/ 1923 h 3296"/>
              <a:gd name="T102" fmla="*/ 1115 w 3299"/>
              <a:gd name="T103" fmla="*/ 1879 h 3296"/>
              <a:gd name="T104" fmla="*/ 1061 w 3299"/>
              <a:gd name="T105" fmla="*/ 1782 h 3296"/>
              <a:gd name="T106" fmla="*/ 644 w 3299"/>
              <a:gd name="T107" fmla="*/ 1648 h 3296"/>
              <a:gd name="T108" fmla="*/ 310 w 3299"/>
              <a:gd name="T109" fmla="*/ 1395 h 3296"/>
              <a:gd name="T110" fmla="*/ 128 w 3299"/>
              <a:gd name="T111" fmla="*/ 1050 h 3296"/>
              <a:gd name="T112" fmla="*/ 112 w 3299"/>
              <a:gd name="T113" fmla="*/ 672 h 3296"/>
              <a:gd name="T114" fmla="*/ 261 w 3299"/>
              <a:gd name="T115" fmla="*/ 320 h 3296"/>
              <a:gd name="T116" fmla="*/ 553 w 3299"/>
              <a:gd name="T117" fmla="*/ 70 h 32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299" h="3296">
                <a:moveTo>
                  <a:pt x="1649" y="1450"/>
                </a:moveTo>
                <a:lnTo>
                  <a:pt x="1618" y="1452"/>
                </a:lnTo>
                <a:lnTo>
                  <a:pt x="1588" y="1459"/>
                </a:lnTo>
                <a:lnTo>
                  <a:pt x="1559" y="1471"/>
                </a:lnTo>
                <a:lnTo>
                  <a:pt x="1533" y="1487"/>
                </a:lnTo>
                <a:lnTo>
                  <a:pt x="1508" y="1507"/>
                </a:lnTo>
                <a:lnTo>
                  <a:pt x="1488" y="1532"/>
                </a:lnTo>
                <a:lnTo>
                  <a:pt x="1471" y="1559"/>
                </a:lnTo>
                <a:lnTo>
                  <a:pt x="1460" y="1588"/>
                </a:lnTo>
                <a:lnTo>
                  <a:pt x="1453" y="1618"/>
                </a:lnTo>
                <a:lnTo>
                  <a:pt x="1451" y="1648"/>
                </a:lnTo>
                <a:lnTo>
                  <a:pt x="1453" y="1678"/>
                </a:lnTo>
                <a:lnTo>
                  <a:pt x="1460" y="1708"/>
                </a:lnTo>
                <a:lnTo>
                  <a:pt x="1471" y="1738"/>
                </a:lnTo>
                <a:lnTo>
                  <a:pt x="1488" y="1764"/>
                </a:lnTo>
                <a:lnTo>
                  <a:pt x="1508" y="1789"/>
                </a:lnTo>
                <a:lnTo>
                  <a:pt x="1533" y="1809"/>
                </a:lnTo>
                <a:lnTo>
                  <a:pt x="1560" y="1825"/>
                </a:lnTo>
                <a:lnTo>
                  <a:pt x="1589" y="1836"/>
                </a:lnTo>
                <a:lnTo>
                  <a:pt x="1618" y="1843"/>
                </a:lnTo>
                <a:lnTo>
                  <a:pt x="1649" y="1845"/>
                </a:lnTo>
                <a:lnTo>
                  <a:pt x="1681" y="1843"/>
                </a:lnTo>
                <a:lnTo>
                  <a:pt x="1711" y="1836"/>
                </a:lnTo>
                <a:lnTo>
                  <a:pt x="1739" y="1825"/>
                </a:lnTo>
                <a:lnTo>
                  <a:pt x="1766" y="1809"/>
                </a:lnTo>
                <a:lnTo>
                  <a:pt x="1791" y="1789"/>
                </a:lnTo>
                <a:lnTo>
                  <a:pt x="1812" y="1764"/>
                </a:lnTo>
                <a:lnTo>
                  <a:pt x="1828" y="1738"/>
                </a:lnTo>
                <a:lnTo>
                  <a:pt x="1839" y="1708"/>
                </a:lnTo>
                <a:lnTo>
                  <a:pt x="1846" y="1678"/>
                </a:lnTo>
                <a:lnTo>
                  <a:pt x="1849" y="1648"/>
                </a:lnTo>
                <a:lnTo>
                  <a:pt x="1846" y="1618"/>
                </a:lnTo>
                <a:lnTo>
                  <a:pt x="1839" y="1588"/>
                </a:lnTo>
                <a:lnTo>
                  <a:pt x="1828" y="1559"/>
                </a:lnTo>
                <a:lnTo>
                  <a:pt x="1812" y="1532"/>
                </a:lnTo>
                <a:lnTo>
                  <a:pt x="1791" y="1507"/>
                </a:lnTo>
                <a:lnTo>
                  <a:pt x="1766" y="1487"/>
                </a:lnTo>
                <a:lnTo>
                  <a:pt x="1740" y="1471"/>
                </a:lnTo>
                <a:lnTo>
                  <a:pt x="1711" y="1459"/>
                </a:lnTo>
                <a:lnTo>
                  <a:pt x="1681" y="1452"/>
                </a:lnTo>
                <a:lnTo>
                  <a:pt x="1649" y="1450"/>
                </a:lnTo>
                <a:close/>
                <a:moveTo>
                  <a:pt x="841" y="0"/>
                </a:moveTo>
                <a:lnTo>
                  <a:pt x="841" y="0"/>
                </a:lnTo>
                <a:lnTo>
                  <a:pt x="897" y="3"/>
                </a:lnTo>
                <a:lnTo>
                  <a:pt x="951" y="10"/>
                </a:lnTo>
                <a:lnTo>
                  <a:pt x="1005" y="22"/>
                </a:lnTo>
                <a:lnTo>
                  <a:pt x="1056" y="39"/>
                </a:lnTo>
                <a:lnTo>
                  <a:pt x="1105" y="60"/>
                </a:lnTo>
                <a:lnTo>
                  <a:pt x="1153" y="87"/>
                </a:lnTo>
                <a:lnTo>
                  <a:pt x="1197" y="116"/>
                </a:lnTo>
                <a:lnTo>
                  <a:pt x="1238" y="150"/>
                </a:lnTo>
                <a:lnTo>
                  <a:pt x="1276" y="187"/>
                </a:lnTo>
                <a:lnTo>
                  <a:pt x="1310" y="228"/>
                </a:lnTo>
                <a:lnTo>
                  <a:pt x="1340" y="272"/>
                </a:lnTo>
                <a:lnTo>
                  <a:pt x="1365" y="318"/>
                </a:lnTo>
                <a:lnTo>
                  <a:pt x="1385" y="362"/>
                </a:lnTo>
                <a:lnTo>
                  <a:pt x="1402" y="406"/>
                </a:lnTo>
                <a:lnTo>
                  <a:pt x="1413" y="448"/>
                </a:lnTo>
                <a:lnTo>
                  <a:pt x="1420" y="489"/>
                </a:lnTo>
                <a:lnTo>
                  <a:pt x="1424" y="530"/>
                </a:lnTo>
                <a:lnTo>
                  <a:pt x="1425" y="568"/>
                </a:lnTo>
                <a:lnTo>
                  <a:pt x="1424" y="605"/>
                </a:lnTo>
                <a:lnTo>
                  <a:pt x="1421" y="641"/>
                </a:lnTo>
                <a:lnTo>
                  <a:pt x="1416" y="677"/>
                </a:lnTo>
                <a:lnTo>
                  <a:pt x="1410" y="711"/>
                </a:lnTo>
                <a:lnTo>
                  <a:pt x="1403" y="744"/>
                </a:lnTo>
                <a:lnTo>
                  <a:pt x="1396" y="775"/>
                </a:lnTo>
                <a:lnTo>
                  <a:pt x="1387" y="811"/>
                </a:lnTo>
                <a:lnTo>
                  <a:pt x="1380" y="847"/>
                </a:lnTo>
                <a:lnTo>
                  <a:pt x="1375" y="882"/>
                </a:lnTo>
                <a:lnTo>
                  <a:pt x="1371" y="916"/>
                </a:lnTo>
                <a:lnTo>
                  <a:pt x="1371" y="950"/>
                </a:lnTo>
                <a:lnTo>
                  <a:pt x="1373" y="986"/>
                </a:lnTo>
                <a:lnTo>
                  <a:pt x="1379" y="1021"/>
                </a:lnTo>
                <a:lnTo>
                  <a:pt x="1390" y="1057"/>
                </a:lnTo>
                <a:lnTo>
                  <a:pt x="1404" y="1087"/>
                </a:lnTo>
                <a:lnTo>
                  <a:pt x="1420" y="1115"/>
                </a:lnTo>
                <a:lnTo>
                  <a:pt x="1438" y="1140"/>
                </a:lnTo>
                <a:lnTo>
                  <a:pt x="1459" y="1163"/>
                </a:lnTo>
                <a:lnTo>
                  <a:pt x="1482" y="1183"/>
                </a:lnTo>
                <a:lnTo>
                  <a:pt x="1506" y="1202"/>
                </a:lnTo>
                <a:lnTo>
                  <a:pt x="1509" y="1131"/>
                </a:lnTo>
                <a:lnTo>
                  <a:pt x="1516" y="1060"/>
                </a:lnTo>
                <a:lnTo>
                  <a:pt x="1529" y="989"/>
                </a:lnTo>
                <a:lnTo>
                  <a:pt x="1545" y="917"/>
                </a:lnTo>
                <a:lnTo>
                  <a:pt x="1565" y="847"/>
                </a:lnTo>
                <a:lnTo>
                  <a:pt x="1589" y="777"/>
                </a:lnTo>
                <a:lnTo>
                  <a:pt x="1617" y="709"/>
                </a:lnTo>
                <a:lnTo>
                  <a:pt x="1648" y="643"/>
                </a:lnTo>
                <a:lnTo>
                  <a:pt x="1683" y="580"/>
                </a:lnTo>
                <a:lnTo>
                  <a:pt x="1721" y="519"/>
                </a:lnTo>
                <a:lnTo>
                  <a:pt x="1762" y="461"/>
                </a:lnTo>
                <a:lnTo>
                  <a:pt x="1807" y="407"/>
                </a:lnTo>
                <a:lnTo>
                  <a:pt x="1853" y="356"/>
                </a:lnTo>
                <a:lnTo>
                  <a:pt x="1904" y="309"/>
                </a:lnTo>
                <a:lnTo>
                  <a:pt x="1959" y="266"/>
                </a:lnTo>
                <a:lnTo>
                  <a:pt x="2016" y="228"/>
                </a:lnTo>
                <a:lnTo>
                  <a:pt x="2077" y="193"/>
                </a:lnTo>
                <a:lnTo>
                  <a:pt x="2138" y="165"/>
                </a:lnTo>
                <a:lnTo>
                  <a:pt x="2203" y="141"/>
                </a:lnTo>
                <a:lnTo>
                  <a:pt x="2269" y="123"/>
                </a:lnTo>
                <a:lnTo>
                  <a:pt x="2337" y="109"/>
                </a:lnTo>
                <a:lnTo>
                  <a:pt x="2405" y="101"/>
                </a:lnTo>
                <a:lnTo>
                  <a:pt x="2475" y="98"/>
                </a:lnTo>
                <a:lnTo>
                  <a:pt x="2543" y="101"/>
                </a:lnTo>
                <a:lnTo>
                  <a:pt x="2611" y="109"/>
                </a:lnTo>
                <a:lnTo>
                  <a:pt x="2676" y="122"/>
                </a:lnTo>
                <a:lnTo>
                  <a:pt x="2741" y="140"/>
                </a:lnTo>
                <a:lnTo>
                  <a:pt x="2803" y="162"/>
                </a:lnTo>
                <a:lnTo>
                  <a:pt x="2864" y="190"/>
                </a:lnTo>
                <a:lnTo>
                  <a:pt x="2922" y="223"/>
                </a:lnTo>
                <a:lnTo>
                  <a:pt x="2977" y="260"/>
                </a:lnTo>
                <a:lnTo>
                  <a:pt x="3031" y="302"/>
                </a:lnTo>
                <a:lnTo>
                  <a:pt x="3080" y="347"/>
                </a:lnTo>
                <a:lnTo>
                  <a:pt x="3127" y="398"/>
                </a:lnTo>
                <a:lnTo>
                  <a:pt x="3168" y="449"/>
                </a:lnTo>
                <a:lnTo>
                  <a:pt x="3203" y="503"/>
                </a:lnTo>
                <a:lnTo>
                  <a:pt x="3233" y="559"/>
                </a:lnTo>
                <a:lnTo>
                  <a:pt x="3258" y="615"/>
                </a:lnTo>
                <a:lnTo>
                  <a:pt x="3277" y="674"/>
                </a:lnTo>
                <a:lnTo>
                  <a:pt x="3290" y="733"/>
                </a:lnTo>
                <a:lnTo>
                  <a:pt x="3297" y="792"/>
                </a:lnTo>
                <a:lnTo>
                  <a:pt x="3299" y="853"/>
                </a:lnTo>
                <a:lnTo>
                  <a:pt x="3295" y="913"/>
                </a:lnTo>
                <a:lnTo>
                  <a:pt x="3286" y="966"/>
                </a:lnTo>
                <a:lnTo>
                  <a:pt x="3273" y="1017"/>
                </a:lnTo>
                <a:lnTo>
                  <a:pt x="3256" y="1067"/>
                </a:lnTo>
                <a:lnTo>
                  <a:pt x="3233" y="1114"/>
                </a:lnTo>
                <a:lnTo>
                  <a:pt x="3207" y="1159"/>
                </a:lnTo>
                <a:lnTo>
                  <a:pt x="3178" y="1202"/>
                </a:lnTo>
                <a:lnTo>
                  <a:pt x="3146" y="1241"/>
                </a:lnTo>
                <a:lnTo>
                  <a:pt x="3109" y="1278"/>
                </a:lnTo>
                <a:lnTo>
                  <a:pt x="3069" y="1310"/>
                </a:lnTo>
                <a:lnTo>
                  <a:pt x="3027" y="1339"/>
                </a:lnTo>
                <a:lnTo>
                  <a:pt x="2979" y="1365"/>
                </a:lnTo>
                <a:lnTo>
                  <a:pt x="2932" y="1386"/>
                </a:lnTo>
                <a:lnTo>
                  <a:pt x="2884" y="1403"/>
                </a:lnTo>
                <a:lnTo>
                  <a:pt x="2834" y="1414"/>
                </a:lnTo>
                <a:lnTo>
                  <a:pt x="2785" y="1421"/>
                </a:lnTo>
                <a:lnTo>
                  <a:pt x="2734" y="1425"/>
                </a:lnTo>
                <a:lnTo>
                  <a:pt x="2689" y="1423"/>
                </a:lnTo>
                <a:lnTo>
                  <a:pt x="2646" y="1417"/>
                </a:lnTo>
                <a:lnTo>
                  <a:pt x="2604" y="1411"/>
                </a:lnTo>
                <a:lnTo>
                  <a:pt x="2563" y="1403"/>
                </a:lnTo>
                <a:lnTo>
                  <a:pt x="2523" y="1394"/>
                </a:lnTo>
                <a:lnTo>
                  <a:pt x="2481" y="1386"/>
                </a:lnTo>
                <a:lnTo>
                  <a:pt x="2439" y="1378"/>
                </a:lnTo>
                <a:lnTo>
                  <a:pt x="2398" y="1373"/>
                </a:lnTo>
                <a:lnTo>
                  <a:pt x="2358" y="1371"/>
                </a:lnTo>
                <a:lnTo>
                  <a:pt x="2319" y="1373"/>
                </a:lnTo>
                <a:lnTo>
                  <a:pt x="2279" y="1378"/>
                </a:lnTo>
                <a:lnTo>
                  <a:pt x="2241" y="1389"/>
                </a:lnTo>
                <a:lnTo>
                  <a:pt x="2211" y="1402"/>
                </a:lnTo>
                <a:lnTo>
                  <a:pt x="2183" y="1417"/>
                </a:lnTo>
                <a:lnTo>
                  <a:pt x="2158" y="1437"/>
                </a:lnTo>
                <a:lnTo>
                  <a:pt x="2136" y="1458"/>
                </a:lnTo>
                <a:lnTo>
                  <a:pt x="2116" y="1480"/>
                </a:lnTo>
                <a:lnTo>
                  <a:pt x="2097" y="1504"/>
                </a:lnTo>
                <a:lnTo>
                  <a:pt x="2167" y="1507"/>
                </a:lnTo>
                <a:lnTo>
                  <a:pt x="2238" y="1515"/>
                </a:lnTo>
                <a:lnTo>
                  <a:pt x="2309" y="1527"/>
                </a:lnTo>
                <a:lnTo>
                  <a:pt x="2381" y="1543"/>
                </a:lnTo>
                <a:lnTo>
                  <a:pt x="2452" y="1563"/>
                </a:lnTo>
                <a:lnTo>
                  <a:pt x="2521" y="1589"/>
                </a:lnTo>
                <a:lnTo>
                  <a:pt x="2590" y="1616"/>
                </a:lnTo>
                <a:lnTo>
                  <a:pt x="2656" y="1648"/>
                </a:lnTo>
                <a:lnTo>
                  <a:pt x="2720" y="1682"/>
                </a:lnTo>
                <a:lnTo>
                  <a:pt x="2781" y="1720"/>
                </a:lnTo>
                <a:lnTo>
                  <a:pt x="2838" y="1762"/>
                </a:lnTo>
                <a:lnTo>
                  <a:pt x="2893" y="1805"/>
                </a:lnTo>
                <a:lnTo>
                  <a:pt x="2942" y="1851"/>
                </a:lnTo>
                <a:lnTo>
                  <a:pt x="2989" y="1902"/>
                </a:lnTo>
                <a:lnTo>
                  <a:pt x="3031" y="1954"/>
                </a:lnTo>
                <a:lnTo>
                  <a:pt x="3068" y="2009"/>
                </a:lnTo>
                <a:lnTo>
                  <a:pt x="3100" y="2066"/>
                </a:lnTo>
                <a:lnTo>
                  <a:pt x="3129" y="2124"/>
                </a:lnTo>
                <a:lnTo>
                  <a:pt x="3152" y="2185"/>
                </a:lnTo>
                <a:lnTo>
                  <a:pt x="3171" y="2246"/>
                </a:lnTo>
                <a:lnTo>
                  <a:pt x="3185" y="2308"/>
                </a:lnTo>
                <a:lnTo>
                  <a:pt x="3195" y="2372"/>
                </a:lnTo>
                <a:lnTo>
                  <a:pt x="3200" y="2434"/>
                </a:lnTo>
                <a:lnTo>
                  <a:pt x="3200" y="2499"/>
                </a:lnTo>
                <a:lnTo>
                  <a:pt x="3196" y="2561"/>
                </a:lnTo>
                <a:lnTo>
                  <a:pt x="3187" y="2624"/>
                </a:lnTo>
                <a:lnTo>
                  <a:pt x="3174" y="2686"/>
                </a:lnTo>
                <a:lnTo>
                  <a:pt x="3156" y="2747"/>
                </a:lnTo>
                <a:lnTo>
                  <a:pt x="3134" y="2808"/>
                </a:lnTo>
                <a:lnTo>
                  <a:pt x="3106" y="2866"/>
                </a:lnTo>
                <a:lnTo>
                  <a:pt x="3074" y="2922"/>
                </a:lnTo>
                <a:lnTo>
                  <a:pt x="3038" y="2977"/>
                </a:lnTo>
                <a:lnTo>
                  <a:pt x="2997" y="3028"/>
                </a:lnTo>
                <a:lnTo>
                  <a:pt x="2951" y="3077"/>
                </a:lnTo>
                <a:lnTo>
                  <a:pt x="2903" y="3123"/>
                </a:lnTo>
                <a:lnTo>
                  <a:pt x="2853" y="3162"/>
                </a:lnTo>
                <a:lnTo>
                  <a:pt x="2800" y="3197"/>
                </a:lnTo>
                <a:lnTo>
                  <a:pt x="2746" y="3226"/>
                </a:lnTo>
                <a:lnTo>
                  <a:pt x="2690" y="3252"/>
                </a:lnTo>
                <a:lnTo>
                  <a:pt x="2633" y="3271"/>
                </a:lnTo>
                <a:lnTo>
                  <a:pt x="2575" y="3285"/>
                </a:lnTo>
                <a:lnTo>
                  <a:pt x="2517" y="3293"/>
                </a:lnTo>
                <a:lnTo>
                  <a:pt x="2458" y="3296"/>
                </a:lnTo>
                <a:lnTo>
                  <a:pt x="2402" y="3294"/>
                </a:lnTo>
                <a:lnTo>
                  <a:pt x="2348" y="3286"/>
                </a:lnTo>
                <a:lnTo>
                  <a:pt x="2294" y="3274"/>
                </a:lnTo>
                <a:lnTo>
                  <a:pt x="2243" y="3257"/>
                </a:lnTo>
                <a:lnTo>
                  <a:pt x="2194" y="3236"/>
                </a:lnTo>
                <a:lnTo>
                  <a:pt x="2146" y="3209"/>
                </a:lnTo>
                <a:lnTo>
                  <a:pt x="2102" y="3180"/>
                </a:lnTo>
                <a:lnTo>
                  <a:pt x="2062" y="3147"/>
                </a:lnTo>
                <a:lnTo>
                  <a:pt x="2023" y="3110"/>
                </a:lnTo>
                <a:lnTo>
                  <a:pt x="1989" y="3068"/>
                </a:lnTo>
                <a:lnTo>
                  <a:pt x="1960" y="3024"/>
                </a:lnTo>
                <a:lnTo>
                  <a:pt x="1934" y="2979"/>
                </a:lnTo>
                <a:lnTo>
                  <a:pt x="1913" y="2934"/>
                </a:lnTo>
                <a:lnTo>
                  <a:pt x="1898" y="2890"/>
                </a:lnTo>
                <a:lnTo>
                  <a:pt x="1886" y="2848"/>
                </a:lnTo>
                <a:lnTo>
                  <a:pt x="1879" y="2807"/>
                </a:lnTo>
                <a:lnTo>
                  <a:pt x="1875" y="2767"/>
                </a:lnTo>
                <a:lnTo>
                  <a:pt x="1874" y="2728"/>
                </a:lnTo>
                <a:lnTo>
                  <a:pt x="1875" y="2691"/>
                </a:lnTo>
                <a:lnTo>
                  <a:pt x="1878" y="2655"/>
                </a:lnTo>
                <a:lnTo>
                  <a:pt x="1883" y="2619"/>
                </a:lnTo>
                <a:lnTo>
                  <a:pt x="1889" y="2585"/>
                </a:lnTo>
                <a:lnTo>
                  <a:pt x="1896" y="2553"/>
                </a:lnTo>
                <a:lnTo>
                  <a:pt x="1903" y="2521"/>
                </a:lnTo>
                <a:lnTo>
                  <a:pt x="1911" y="2485"/>
                </a:lnTo>
                <a:lnTo>
                  <a:pt x="1918" y="2449"/>
                </a:lnTo>
                <a:lnTo>
                  <a:pt x="1924" y="2415"/>
                </a:lnTo>
                <a:lnTo>
                  <a:pt x="1928" y="2380"/>
                </a:lnTo>
                <a:lnTo>
                  <a:pt x="1929" y="2346"/>
                </a:lnTo>
                <a:lnTo>
                  <a:pt x="1926" y="2311"/>
                </a:lnTo>
                <a:lnTo>
                  <a:pt x="1919" y="2275"/>
                </a:lnTo>
                <a:lnTo>
                  <a:pt x="1908" y="2239"/>
                </a:lnTo>
                <a:lnTo>
                  <a:pt x="1895" y="2209"/>
                </a:lnTo>
                <a:lnTo>
                  <a:pt x="1879" y="2181"/>
                </a:lnTo>
                <a:lnTo>
                  <a:pt x="1861" y="2156"/>
                </a:lnTo>
                <a:lnTo>
                  <a:pt x="1840" y="2134"/>
                </a:lnTo>
                <a:lnTo>
                  <a:pt x="1817" y="2113"/>
                </a:lnTo>
                <a:lnTo>
                  <a:pt x="1793" y="2095"/>
                </a:lnTo>
                <a:lnTo>
                  <a:pt x="1790" y="2165"/>
                </a:lnTo>
                <a:lnTo>
                  <a:pt x="1782" y="2237"/>
                </a:lnTo>
                <a:lnTo>
                  <a:pt x="1770" y="2308"/>
                </a:lnTo>
                <a:lnTo>
                  <a:pt x="1754" y="2379"/>
                </a:lnTo>
                <a:lnTo>
                  <a:pt x="1734" y="2449"/>
                </a:lnTo>
                <a:lnTo>
                  <a:pt x="1710" y="2519"/>
                </a:lnTo>
                <a:lnTo>
                  <a:pt x="1683" y="2587"/>
                </a:lnTo>
                <a:lnTo>
                  <a:pt x="1650" y="2653"/>
                </a:lnTo>
                <a:lnTo>
                  <a:pt x="1616" y="2716"/>
                </a:lnTo>
                <a:lnTo>
                  <a:pt x="1578" y="2777"/>
                </a:lnTo>
                <a:lnTo>
                  <a:pt x="1537" y="2835"/>
                </a:lnTo>
                <a:lnTo>
                  <a:pt x="1493" y="2889"/>
                </a:lnTo>
                <a:lnTo>
                  <a:pt x="1446" y="2940"/>
                </a:lnTo>
                <a:lnTo>
                  <a:pt x="1395" y="2987"/>
                </a:lnTo>
                <a:lnTo>
                  <a:pt x="1340" y="3030"/>
                </a:lnTo>
                <a:lnTo>
                  <a:pt x="1283" y="3069"/>
                </a:lnTo>
                <a:lnTo>
                  <a:pt x="1222" y="3103"/>
                </a:lnTo>
                <a:lnTo>
                  <a:pt x="1161" y="3131"/>
                </a:lnTo>
                <a:lnTo>
                  <a:pt x="1096" y="3155"/>
                </a:lnTo>
                <a:lnTo>
                  <a:pt x="1031" y="3174"/>
                </a:lnTo>
                <a:lnTo>
                  <a:pt x="963" y="3187"/>
                </a:lnTo>
                <a:lnTo>
                  <a:pt x="894" y="3195"/>
                </a:lnTo>
                <a:lnTo>
                  <a:pt x="824" y="3198"/>
                </a:lnTo>
                <a:lnTo>
                  <a:pt x="756" y="3195"/>
                </a:lnTo>
                <a:lnTo>
                  <a:pt x="688" y="3187"/>
                </a:lnTo>
                <a:lnTo>
                  <a:pt x="623" y="3174"/>
                </a:lnTo>
                <a:lnTo>
                  <a:pt x="558" y="3157"/>
                </a:lnTo>
                <a:lnTo>
                  <a:pt x="496" y="3134"/>
                </a:lnTo>
                <a:lnTo>
                  <a:pt x="435" y="3106"/>
                </a:lnTo>
                <a:lnTo>
                  <a:pt x="377" y="3073"/>
                </a:lnTo>
                <a:lnTo>
                  <a:pt x="321" y="3036"/>
                </a:lnTo>
                <a:lnTo>
                  <a:pt x="268" y="2995"/>
                </a:lnTo>
                <a:lnTo>
                  <a:pt x="219" y="2949"/>
                </a:lnTo>
                <a:lnTo>
                  <a:pt x="172" y="2898"/>
                </a:lnTo>
                <a:lnTo>
                  <a:pt x="131" y="2847"/>
                </a:lnTo>
                <a:lnTo>
                  <a:pt x="96" y="2793"/>
                </a:lnTo>
                <a:lnTo>
                  <a:pt x="65" y="2737"/>
                </a:lnTo>
                <a:lnTo>
                  <a:pt x="41" y="2681"/>
                </a:lnTo>
                <a:lnTo>
                  <a:pt x="22" y="2622"/>
                </a:lnTo>
                <a:lnTo>
                  <a:pt x="9" y="2563"/>
                </a:lnTo>
                <a:lnTo>
                  <a:pt x="2" y="2504"/>
                </a:lnTo>
                <a:lnTo>
                  <a:pt x="0" y="2443"/>
                </a:lnTo>
                <a:lnTo>
                  <a:pt x="4" y="2383"/>
                </a:lnTo>
                <a:lnTo>
                  <a:pt x="13" y="2331"/>
                </a:lnTo>
                <a:lnTo>
                  <a:pt x="26" y="2279"/>
                </a:lnTo>
                <a:lnTo>
                  <a:pt x="44" y="2230"/>
                </a:lnTo>
                <a:lnTo>
                  <a:pt x="65" y="2183"/>
                </a:lnTo>
                <a:lnTo>
                  <a:pt x="92" y="2137"/>
                </a:lnTo>
                <a:lnTo>
                  <a:pt x="121" y="2095"/>
                </a:lnTo>
                <a:lnTo>
                  <a:pt x="154" y="2055"/>
                </a:lnTo>
                <a:lnTo>
                  <a:pt x="190" y="2018"/>
                </a:lnTo>
                <a:lnTo>
                  <a:pt x="230" y="1986"/>
                </a:lnTo>
                <a:lnTo>
                  <a:pt x="272" y="1958"/>
                </a:lnTo>
                <a:lnTo>
                  <a:pt x="319" y="1931"/>
                </a:lnTo>
                <a:lnTo>
                  <a:pt x="368" y="1910"/>
                </a:lnTo>
                <a:lnTo>
                  <a:pt x="416" y="1894"/>
                </a:lnTo>
                <a:lnTo>
                  <a:pt x="465" y="1882"/>
                </a:lnTo>
                <a:lnTo>
                  <a:pt x="515" y="1874"/>
                </a:lnTo>
                <a:lnTo>
                  <a:pt x="565" y="1872"/>
                </a:lnTo>
                <a:lnTo>
                  <a:pt x="610" y="1873"/>
                </a:lnTo>
                <a:lnTo>
                  <a:pt x="653" y="1879"/>
                </a:lnTo>
                <a:lnTo>
                  <a:pt x="695" y="1885"/>
                </a:lnTo>
                <a:lnTo>
                  <a:pt x="736" y="1893"/>
                </a:lnTo>
                <a:lnTo>
                  <a:pt x="776" y="1902"/>
                </a:lnTo>
                <a:lnTo>
                  <a:pt x="818" y="1911"/>
                </a:lnTo>
                <a:lnTo>
                  <a:pt x="860" y="1918"/>
                </a:lnTo>
                <a:lnTo>
                  <a:pt x="901" y="1923"/>
                </a:lnTo>
                <a:lnTo>
                  <a:pt x="941" y="1925"/>
                </a:lnTo>
                <a:lnTo>
                  <a:pt x="980" y="1924"/>
                </a:lnTo>
                <a:lnTo>
                  <a:pt x="1020" y="1918"/>
                </a:lnTo>
                <a:lnTo>
                  <a:pt x="1058" y="1907"/>
                </a:lnTo>
                <a:lnTo>
                  <a:pt x="1088" y="1895"/>
                </a:lnTo>
                <a:lnTo>
                  <a:pt x="1115" y="1879"/>
                </a:lnTo>
                <a:lnTo>
                  <a:pt x="1141" y="1859"/>
                </a:lnTo>
                <a:lnTo>
                  <a:pt x="1163" y="1839"/>
                </a:lnTo>
                <a:lnTo>
                  <a:pt x="1183" y="1816"/>
                </a:lnTo>
                <a:lnTo>
                  <a:pt x="1202" y="1792"/>
                </a:lnTo>
                <a:lnTo>
                  <a:pt x="1132" y="1789"/>
                </a:lnTo>
                <a:lnTo>
                  <a:pt x="1061" y="1782"/>
                </a:lnTo>
                <a:lnTo>
                  <a:pt x="989" y="1769"/>
                </a:lnTo>
                <a:lnTo>
                  <a:pt x="918" y="1753"/>
                </a:lnTo>
                <a:lnTo>
                  <a:pt x="847" y="1733"/>
                </a:lnTo>
                <a:lnTo>
                  <a:pt x="778" y="1708"/>
                </a:lnTo>
                <a:lnTo>
                  <a:pt x="709" y="1680"/>
                </a:lnTo>
                <a:lnTo>
                  <a:pt x="644" y="1648"/>
                </a:lnTo>
                <a:lnTo>
                  <a:pt x="579" y="1614"/>
                </a:lnTo>
                <a:lnTo>
                  <a:pt x="518" y="1576"/>
                </a:lnTo>
                <a:lnTo>
                  <a:pt x="460" y="1535"/>
                </a:lnTo>
                <a:lnTo>
                  <a:pt x="407" y="1491"/>
                </a:lnTo>
                <a:lnTo>
                  <a:pt x="357" y="1445"/>
                </a:lnTo>
                <a:lnTo>
                  <a:pt x="310" y="1395"/>
                </a:lnTo>
                <a:lnTo>
                  <a:pt x="269" y="1342"/>
                </a:lnTo>
                <a:lnTo>
                  <a:pt x="232" y="1288"/>
                </a:lnTo>
                <a:lnTo>
                  <a:pt x="198" y="1230"/>
                </a:lnTo>
                <a:lnTo>
                  <a:pt x="170" y="1172"/>
                </a:lnTo>
                <a:lnTo>
                  <a:pt x="147" y="1111"/>
                </a:lnTo>
                <a:lnTo>
                  <a:pt x="128" y="1050"/>
                </a:lnTo>
                <a:lnTo>
                  <a:pt x="114" y="988"/>
                </a:lnTo>
                <a:lnTo>
                  <a:pt x="105" y="925"/>
                </a:lnTo>
                <a:lnTo>
                  <a:pt x="100" y="862"/>
                </a:lnTo>
                <a:lnTo>
                  <a:pt x="99" y="798"/>
                </a:lnTo>
                <a:lnTo>
                  <a:pt x="103" y="735"/>
                </a:lnTo>
                <a:lnTo>
                  <a:pt x="112" y="672"/>
                </a:lnTo>
                <a:lnTo>
                  <a:pt x="125" y="610"/>
                </a:lnTo>
                <a:lnTo>
                  <a:pt x="143" y="549"/>
                </a:lnTo>
                <a:lnTo>
                  <a:pt x="166" y="489"/>
                </a:lnTo>
                <a:lnTo>
                  <a:pt x="193" y="431"/>
                </a:lnTo>
                <a:lnTo>
                  <a:pt x="225" y="375"/>
                </a:lnTo>
                <a:lnTo>
                  <a:pt x="261" y="320"/>
                </a:lnTo>
                <a:lnTo>
                  <a:pt x="302" y="268"/>
                </a:lnTo>
                <a:lnTo>
                  <a:pt x="348" y="219"/>
                </a:lnTo>
                <a:lnTo>
                  <a:pt x="396" y="174"/>
                </a:lnTo>
                <a:lnTo>
                  <a:pt x="446" y="134"/>
                </a:lnTo>
                <a:lnTo>
                  <a:pt x="499" y="100"/>
                </a:lnTo>
                <a:lnTo>
                  <a:pt x="553" y="70"/>
                </a:lnTo>
                <a:lnTo>
                  <a:pt x="609" y="44"/>
                </a:lnTo>
                <a:lnTo>
                  <a:pt x="666" y="25"/>
                </a:lnTo>
                <a:lnTo>
                  <a:pt x="723" y="11"/>
                </a:lnTo>
                <a:lnTo>
                  <a:pt x="782" y="3"/>
                </a:lnTo>
                <a:lnTo>
                  <a:pt x="841" y="0"/>
                </a:lnTo>
                <a:close/>
              </a:path>
            </a:pathLst>
          </a:custGeom>
          <a:solidFill>
            <a:sysClr val="window" lastClr="FFFFFF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354" name="Oval 12"/>
          <p:cNvSpPr/>
          <p:nvPr>
            <p:custDataLst>
              <p:tags r:id="rId20"/>
            </p:custDataLst>
          </p:nvPr>
        </p:nvSpPr>
        <p:spPr>
          <a:xfrm>
            <a:off x="9574360" y="3749234"/>
            <a:ext cx="695960" cy="695960"/>
          </a:xfrm>
          <a:prstGeom prst="ellipse">
            <a:avLst/>
          </a:prstGeom>
          <a:gradFill>
            <a:gsLst>
              <a:gs pos="0">
                <a:srgbClr val="82DFE8"/>
              </a:gs>
              <a:gs pos="100000">
                <a:srgbClr val="15384D"/>
              </a:gs>
            </a:gsLst>
            <a:lin ang="5400000" scaled="0"/>
          </a:gradFill>
          <a:ln>
            <a:noFill/>
          </a:ln>
        </p:spPr>
        <p:style>
          <a:lnRef idx="2">
            <a:srgbClr val="2196F3">
              <a:shade val="50000"/>
            </a:srgbClr>
          </a:lnRef>
          <a:fillRef idx="1">
            <a:srgbClr val="2196F3"/>
          </a:fillRef>
          <a:effectRef idx="0">
            <a:srgbClr val="2196F3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356" name="Freeform 11"/>
          <p:cNvSpPr/>
          <p:nvPr>
            <p:custDataLst>
              <p:tags r:id="rId21"/>
            </p:custDataLst>
          </p:nvPr>
        </p:nvSpPr>
        <p:spPr bwMode="auto">
          <a:xfrm>
            <a:off x="9863663" y="4089880"/>
            <a:ext cx="44007" cy="58676"/>
          </a:xfrm>
          <a:custGeom>
            <a:avLst/>
            <a:gdLst>
              <a:gd name="T0" fmla="*/ 297 w 593"/>
              <a:gd name="T1" fmla="*/ 0 h 792"/>
              <a:gd name="T2" fmla="*/ 533 w 593"/>
              <a:gd name="T3" fmla="*/ 317 h 792"/>
              <a:gd name="T4" fmla="*/ 555 w 593"/>
              <a:gd name="T5" fmla="*/ 349 h 792"/>
              <a:gd name="T6" fmla="*/ 571 w 593"/>
              <a:gd name="T7" fmla="*/ 383 h 792"/>
              <a:gd name="T8" fmla="*/ 583 w 593"/>
              <a:gd name="T9" fmla="*/ 419 h 792"/>
              <a:gd name="T10" fmla="*/ 590 w 593"/>
              <a:gd name="T11" fmla="*/ 457 h 792"/>
              <a:gd name="T12" fmla="*/ 593 w 593"/>
              <a:gd name="T13" fmla="*/ 495 h 792"/>
              <a:gd name="T14" fmla="*/ 590 w 593"/>
              <a:gd name="T15" fmla="*/ 539 h 792"/>
              <a:gd name="T16" fmla="*/ 579 w 593"/>
              <a:gd name="T17" fmla="*/ 580 h 792"/>
              <a:gd name="T18" fmla="*/ 565 w 593"/>
              <a:gd name="T19" fmla="*/ 620 h 792"/>
              <a:gd name="T20" fmla="*/ 545 w 593"/>
              <a:gd name="T21" fmla="*/ 656 h 792"/>
              <a:gd name="T22" fmla="*/ 520 w 593"/>
              <a:gd name="T23" fmla="*/ 690 h 792"/>
              <a:gd name="T24" fmla="*/ 490 w 593"/>
              <a:gd name="T25" fmla="*/ 719 h 792"/>
              <a:gd name="T26" fmla="*/ 458 w 593"/>
              <a:gd name="T27" fmla="*/ 743 h 792"/>
              <a:gd name="T28" fmla="*/ 421 w 593"/>
              <a:gd name="T29" fmla="*/ 764 h 792"/>
              <a:gd name="T30" fmla="*/ 382 w 593"/>
              <a:gd name="T31" fmla="*/ 779 h 792"/>
              <a:gd name="T32" fmla="*/ 340 w 593"/>
              <a:gd name="T33" fmla="*/ 789 h 792"/>
              <a:gd name="T34" fmla="*/ 297 w 593"/>
              <a:gd name="T35" fmla="*/ 792 h 792"/>
              <a:gd name="T36" fmla="*/ 253 w 593"/>
              <a:gd name="T37" fmla="*/ 789 h 792"/>
              <a:gd name="T38" fmla="*/ 211 w 593"/>
              <a:gd name="T39" fmla="*/ 779 h 792"/>
              <a:gd name="T40" fmla="*/ 172 w 593"/>
              <a:gd name="T41" fmla="*/ 764 h 792"/>
              <a:gd name="T42" fmla="*/ 135 w 593"/>
              <a:gd name="T43" fmla="*/ 743 h 792"/>
              <a:gd name="T44" fmla="*/ 102 w 593"/>
              <a:gd name="T45" fmla="*/ 719 h 792"/>
              <a:gd name="T46" fmla="*/ 73 w 593"/>
              <a:gd name="T47" fmla="*/ 690 h 792"/>
              <a:gd name="T48" fmla="*/ 48 w 593"/>
              <a:gd name="T49" fmla="*/ 656 h 792"/>
              <a:gd name="T50" fmla="*/ 28 w 593"/>
              <a:gd name="T51" fmla="*/ 620 h 792"/>
              <a:gd name="T52" fmla="*/ 13 w 593"/>
              <a:gd name="T53" fmla="*/ 580 h 792"/>
              <a:gd name="T54" fmla="*/ 4 w 593"/>
              <a:gd name="T55" fmla="*/ 539 h 792"/>
              <a:gd name="T56" fmla="*/ 0 w 593"/>
              <a:gd name="T57" fmla="*/ 495 h 792"/>
              <a:gd name="T58" fmla="*/ 3 w 593"/>
              <a:gd name="T59" fmla="*/ 457 h 792"/>
              <a:gd name="T60" fmla="*/ 10 w 593"/>
              <a:gd name="T61" fmla="*/ 419 h 792"/>
              <a:gd name="T62" fmla="*/ 22 w 593"/>
              <a:gd name="T63" fmla="*/ 383 h 792"/>
              <a:gd name="T64" fmla="*/ 38 w 593"/>
              <a:gd name="T65" fmla="*/ 349 h 792"/>
              <a:gd name="T66" fmla="*/ 59 w 593"/>
              <a:gd name="T67" fmla="*/ 317 h 792"/>
              <a:gd name="T68" fmla="*/ 297 w 593"/>
              <a:gd name="T69" fmla="*/ 0 h 7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593" h="792">
                <a:moveTo>
                  <a:pt x="297" y="0"/>
                </a:moveTo>
                <a:lnTo>
                  <a:pt x="533" y="317"/>
                </a:lnTo>
                <a:lnTo>
                  <a:pt x="555" y="349"/>
                </a:lnTo>
                <a:lnTo>
                  <a:pt x="571" y="383"/>
                </a:lnTo>
                <a:lnTo>
                  <a:pt x="583" y="419"/>
                </a:lnTo>
                <a:lnTo>
                  <a:pt x="590" y="457"/>
                </a:lnTo>
                <a:lnTo>
                  <a:pt x="593" y="495"/>
                </a:lnTo>
                <a:lnTo>
                  <a:pt x="590" y="539"/>
                </a:lnTo>
                <a:lnTo>
                  <a:pt x="579" y="580"/>
                </a:lnTo>
                <a:lnTo>
                  <a:pt x="565" y="620"/>
                </a:lnTo>
                <a:lnTo>
                  <a:pt x="545" y="656"/>
                </a:lnTo>
                <a:lnTo>
                  <a:pt x="520" y="690"/>
                </a:lnTo>
                <a:lnTo>
                  <a:pt x="490" y="719"/>
                </a:lnTo>
                <a:lnTo>
                  <a:pt x="458" y="743"/>
                </a:lnTo>
                <a:lnTo>
                  <a:pt x="421" y="764"/>
                </a:lnTo>
                <a:lnTo>
                  <a:pt x="382" y="779"/>
                </a:lnTo>
                <a:lnTo>
                  <a:pt x="340" y="789"/>
                </a:lnTo>
                <a:lnTo>
                  <a:pt x="297" y="792"/>
                </a:lnTo>
                <a:lnTo>
                  <a:pt x="253" y="789"/>
                </a:lnTo>
                <a:lnTo>
                  <a:pt x="211" y="779"/>
                </a:lnTo>
                <a:lnTo>
                  <a:pt x="172" y="764"/>
                </a:lnTo>
                <a:lnTo>
                  <a:pt x="135" y="743"/>
                </a:lnTo>
                <a:lnTo>
                  <a:pt x="102" y="719"/>
                </a:lnTo>
                <a:lnTo>
                  <a:pt x="73" y="690"/>
                </a:lnTo>
                <a:lnTo>
                  <a:pt x="48" y="656"/>
                </a:lnTo>
                <a:lnTo>
                  <a:pt x="28" y="620"/>
                </a:lnTo>
                <a:lnTo>
                  <a:pt x="13" y="580"/>
                </a:lnTo>
                <a:lnTo>
                  <a:pt x="4" y="539"/>
                </a:lnTo>
                <a:lnTo>
                  <a:pt x="0" y="495"/>
                </a:lnTo>
                <a:lnTo>
                  <a:pt x="3" y="457"/>
                </a:lnTo>
                <a:lnTo>
                  <a:pt x="10" y="419"/>
                </a:lnTo>
                <a:lnTo>
                  <a:pt x="22" y="383"/>
                </a:lnTo>
                <a:lnTo>
                  <a:pt x="38" y="349"/>
                </a:lnTo>
                <a:lnTo>
                  <a:pt x="59" y="317"/>
                </a:lnTo>
                <a:lnTo>
                  <a:pt x="297" y="0"/>
                </a:lnTo>
                <a:close/>
              </a:path>
            </a:pathLst>
          </a:custGeom>
          <a:solidFill>
            <a:sysClr val="window" lastClr="FFFFFF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357" name="Rectangle 12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9820471" y="4192564"/>
            <a:ext cx="204553" cy="29338"/>
          </a:xfrm>
          <a:prstGeom prst="rect">
            <a:avLst/>
          </a:prstGeom>
          <a:solidFill>
            <a:sysClr val="window" lastClr="FFFFFF"/>
          </a:solidFill>
          <a:ln w="0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358" name="Freeform 13"/>
          <p:cNvSpPr>
            <a:spLocks noEditPoints="1"/>
          </p:cNvSpPr>
          <p:nvPr>
            <p:custDataLst>
              <p:tags r:id="rId23"/>
            </p:custDataLst>
          </p:nvPr>
        </p:nvSpPr>
        <p:spPr bwMode="auto">
          <a:xfrm>
            <a:off x="9820471" y="4001865"/>
            <a:ext cx="204553" cy="176029"/>
          </a:xfrm>
          <a:custGeom>
            <a:avLst/>
            <a:gdLst>
              <a:gd name="T0" fmla="*/ 493 w 2764"/>
              <a:gd name="T1" fmla="*/ 1385 h 2374"/>
              <a:gd name="T2" fmla="*/ 439 w 2764"/>
              <a:gd name="T3" fmla="*/ 1476 h 2374"/>
              <a:gd name="T4" fmla="*/ 406 w 2764"/>
              <a:gd name="T5" fmla="*/ 1576 h 2374"/>
              <a:gd name="T6" fmla="*/ 395 w 2764"/>
              <a:gd name="T7" fmla="*/ 1682 h 2374"/>
              <a:gd name="T8" fmla="*/ 406 w 2764"/>
              <a:gd name="T9" fmla="*/ 1788 h 2374"/>
              <a:gd name="T10" fmla="*/ 439 w 2764"/>
              <a:gd name="T11" fmla="*/ 1886 h 2374"/>
              <a:gd name="T12" fmla="*/ 490 w 2764"/>
              <a:gd name="T13" fmla="*/ 1974 h 2374"/>
              <a:gd name="T14" fmla="*/ 558 w 2764"/>
              <a:gd name="T15" fmla="*/ 2048 h 2374"/>
              <a:gd name="T16" fmla="*/ 640 w 2764"/>
              <a:gd name="T17" fmla="*/ 2109 h 2374"/>
              <a:gd name="T18" fmla="*/ 733 w 2764"/>
              <a:gd name="T19" fmla="*/ 2151 h 2374"/>
              <a:gd name="T20" fmla="*/ 834 w 2764"/>
              <a:gd name="T21" fmla="*/ 2174 h 2374"/>
              <a:gd name="T22" fmla="*/ 942 w 2764"/>
              <a:gd name="T23" fmla="*/ 2174 h 2374"/>
              <a:gd name="T24" fmla="*/ 1044 w 2764"/>
              <a:gd name="T25" fmla="*/ 2151 h 2374"/>
              <a:gd name="T26" fmla="*/ 1138 w 2764"/>
              <a:gd name="T27" fmla="*/ 2109 h 2374"/>
              <a:gd name="T28" fmla="*/ 1219 w 2764"/>
              <a:gd name="T29" fmla="*/ 2048 h 2374"/>
              <a:gd name="T30" fmla="*/ 1286 w 2764"/>
              <a:gd name="T31" fmla="*/ 1974 h 2374"/>
              <a:gd name="T32" fmla="*/ 1337 w 2764"/>
              <a:gd name="T33" fmla="*/ 1886 h 2374"/>
              <a:gd name="T34" fmla="*/ 1370 w 2764"/>
              <a:gd name="T35" fmla="*/ 1788 h 2374"/>
              <a:gd name="T36" fmla="*/ 1382 w 2764"/>
              <a:gd name="T37" fmla="*/ 1682 h 2374"/>
              <a:gd name="T38" fmla="*/ 1370 w 2764"/>
              <a:gd name="T39" fmla="*/ 1576 h 2374"/>
              <a:gd name="T40" fmla="*/ 1337 w 2764"/>
              <a:gd name="T41" fmla="*/ 1476 h 2374"/>
              <a:gd name="T42" fmla="*/ 1283 w 2764"/>
              <a:gd name="T43" fmla="*/ 1385 h 2374"/>
              <a:gd name="T44" fmla="*/ 1487 w 2764"/>
              <a:gd name="T45" fmla="*/ 372 h 2374"/>
              <a:gd name="T46" fmla="*/ 1428 w 2764"/>
              <a:gd name="T47" fmla="*/ 379 h 2374"/>
              <a:gd name="T48" fmla="*/ 1372 w 2764"/>
              <a:gd name="T49" fmla="*/ 402 h 2374"/>
              <a:gd name="T50" fmla="*/ 1325 w 2764"/>
              <a:gd name="T51" fmla="*/ 443 h 2374"/>
              <a:gd name="T52" fmla="*/ 1293 w 2764"/>
              <a:gd name="T53" fmla="*/ 500 h 2374"/>
              <a:gd name="T54" fmla="*/ 1281 w 2764"/>
              <a:gd name="T55" fmla="*/ 559 h 2374"/>
              <a:gd name="T56" fmla="*/ 1287 w 2764"/>
              <a:gd name="T57" fmla="*/ 621 h 2374"/>
              <a:gd name="T58" fmla="*/ 1312 w 2764"/>
              <a:gd name="T59" fmla="*/ 676 h 2374"/>
              <a:gd name="T60" fmla="*/ 1355 w 2764"/>
              <a:gd name="T61" fmla="*/ 724 h 2374"/>
              <a:gd name="T62" fmla="*/ 2134 w 2764"/>
              <a:gd name="T63" fmla="*/ 1347 h 2374"/>
              <a:gd name="T64" fmla="*/ 2192 w 2764"/>
              <a:gd name="T65" fmla="*/ 1369 h 2374"/>
              <a:gd name="T66" fmla="*/ 2252 w 2764"/>
              <a:gd name="T67" fmla="*/ 1371 h 2374"/>
              <a:gd name="T68" fmla="*/ 2310 w 2764"/>
              <a:gd name="T69" fmla="*/ 1355 h 2374"/>
              <a:gd name="T70" fmla="*/ 2361 w 2764"/>
              <a:gd name="T71" fmla="*/ 1323 h 2374"/>
              <a:gd name="T72" fmla="*/ 2402 w 2764"/>
              <a:gd name="T73" fmla="*/ 1273 h 2374"/>
              <a:gd name="T74" fmla="*/ 2425 w 2764"/>
              <a:gd name="T75" fmla="*/ 1216 h 2374"/>
              <a:gd name="T76" fmla="*/ 2428 w 2764"/>
              <a:gd name="T77" fmla="*/ 1154 h 2374"/>
              <a:gd name="T78" fmla="*/ 2411 w 2764"/>
              <a:gd name="T79" fmla="*/ 1094 h 2374"/>
              <a:gd name="T80" fmla="*/ 2378 w 2764"/>
              <a:gd name="T81" fmla="*/ 1042 h 2374"/>
              <a:gd name="T82" fmla="*/ 1602 w 2764"/>
              <a:gd name="T83" fmla="*/ 415 h 2374"/>
              <a:gd name="T84" fmla="*/ 1547 w 2764"/>
              <a:gd name="T85" fmla="*/ 384 h 2374"/>
              <a:gd name="T86" fmla="*/ 1487 w 2764"/>
              <a:gd name="T87" fmla="*/ 372 h 2374"/>
              <a:gd name="T88" fmla="*/ 1713 w 2764"/>
              <a:gd name="T89" fmla="*/ 0 h 2374"/>
              <a:gd name="T90" fmla="*/ 2764 w 2764"/>
              <a:gd name="T91" fmla="*/ 2374 h 2374"/>
              <a:gd name="T92" fmla="*/ 0 w 2764"/>
              <a:gd name="T93" fmla="*/ 0 h 2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764" h="2374">
                <a:moveTo>
                  <a:pt x="889" y="857"/>
                </a:moveTo>
                <a:lnTo>
                  <a:pt x="493" y="1385"/>
                </a:lnTo>
                <a:lnTo>
                  <a:pt x="463" y="1429"/>
                </a:lnTo>
                <a:lnTo>
                  <a:pt x="439" y="1476"/>
                </a:lnTo>
                <a:lnTo>
                  <a:pt x="419" y="1526"/>
                </a:lnTo>
                <a:lnTo>
                  <a:pt x="406" y="1576"/>
                </a:lnTo>
                <a:lnTo>
                  <a:pt x="398" y="1628"/>
                </a:lnTo>
                <a:lnTo>
                  <a:pt x="395" y="1682"/>
                </a:lnTo>
                <a:lnTo>
                  <a:pt x="398" y="1735"/>
                </a:lnTo>
                <a:lnTo>
                  <a:pt x="406" y="1788"/>
                </a:lnTo>
                <a:lnTo>
                  <a:pt x="420" y="1838"/>
                </a:lnTo>
                <a:lnTo>
                  <a:pt x="439" y="1886"/>
                </a:lnTo>
                <a:lnTo>
                  <a:pt x="462" y="1931"/>
                </a:lnTo>
                <a:lnTo>
                  <a:pt x="490" y="1974"/>
                </a:lnTo>
                <a:lnTo>
                  <a:pt x="522" y="2014"/>
                </a:lnTo>
                <a:lnTo>
                  <a:pt x="558" y="2048"/>
                </a:lnTo>
                <a:lnTo>
                  <a:pt x="597" y="2081"/>
                </a:lnTo>
                <a:lnTo>
                  <a:pt x="640" y="2109"/>
                </a:lnTo>
                <a:lnTo>
                  <a:pt x="685" y="2133"/>
                </a:lnTo>
                <a:lnTo>
                  <a:pt x="733" y="2151"/>
                </a:lnTo>
                <a:lnTo>
                  <a:pt x="782" y="2166"/>
                </a:lnTo>
                <a:lnTo>
                  <a:pt x="834" y="2174"/>
                </a:lnTo>
                <a:lnTo>
                  <a:pt x="889" y="2177"/>
                </a:lnTo>
                <a:lnTo>
                  <a:pt x="942" y="2174"/>
                </a:lnTo>
                <a:lnTo>
                  <a:pt x="994" y="2166"/>
                </a:lnTo>
                <a:lnTo>
                  <a:pt x="1044" y="2151"/>
                </a:lnTo>
                <a:lnTo>
                  <a:pt x="1092" y="2133"/>
                </a:lnTo>
                <a:lnTo>
                  <a:pt x="1138" y="2109"/>
                </a:lnTo>
                <a:lnTo>
                  <a:pt x="1180" y="2081"/>
                </a:lnTo>
                <a:lnTo>
                  <a:pt x="1219" y="2048"/>
                </a:lnTo>
                <a:lnTo>
                  <a:pt x="1254" y="2014"/>
                </a:lnTo>
                <a:lnTo>
                  <a:pt x="1286" y="1974"/>
                </a:lnTo>
                <a:lnTo>
                  <a:pt x="1315" y="1931"/>
                </a:lnTo>
                <a:lnTo>
                  <a:pt x="1337" y="1886"/>
                </a:lnTo>
                <a:lnTo>
                  <a:pt x="1357" y="1838"/>
                </a:lnTo>
                <a:lnTo>
                  <a:pt x="1370" y="1788"/>
                </a:lnTo>
                <a:lnTo>
                  <a:pt x="1378" y="1735"/>
                </a:lnTo>
                <a:lnTo>
                  <a:pt x="1382" y="1682"/>
                </a:lnTo>
                <a:lnTo>
                  <a:pt x="1378" y="1628"/>
                </a:lnTo>
                <a:lnTo>
                  <a:pt x="1370" y="1576"/>
                </a:lnTo>
                <a:lnTo>
                  <a:pt x="1357" y="1526"/>
                </a:lnTo>
                <a:lnTo>
                  <a:pt x="1337" y="1476"/>
                </a:lnTo>
                <a:lnTo>
                  <a:pt x="1313" y="1429"/>
                </a:lnTo>
                <a:lnTo>
                  <a:pt x="1283" y="1385"/>
                </a:lnTo>
                <a:lnTo>
                  <a:pt x="889" y="857"/>
                </a:lnTo>
                <a:close/>
                <a:moveTo>
                  <a:pt x="1487" y="372"/>
                </a:moveTo>
                <a:lnTo>
                  <a:pt x="1457" y="372"/>
                </a:lnTo>
                <a:lnTo>
                  <a:pt x="1428" y="379"/>
                </a:lnTo>
                <a:lnTo>
                  <a:pt x="1399" y="388"/>
                </a:lnTo>
                <a:lnTo>
                  <a:pt x="1372" y="402"/>
                </a:lnTo>
                <a:lnTo>
                  <a:pt x="1348" y="421"/>
                </a:lnTo>
                <a:lnTo>
                  <a:pt x="1325" y="443"/>
                </a:lnTo>
                <a:lnTo>
                  <a:pt x="1307" y="470"/>
                </a:lnTo>
                <a:lnTo>
                  <a:pt x="1293" y="500"/>
                </a:lnTo>
                <a:lnTo>
                  <a:pt x="1284" y="530"/>
                </a:lnTo>
                <a:lnTo>
                  <a:pt x="1281" y="559"/>
                </a:lnTo>
                <a:lnTo>
                  <a:pt x="1281" y="590"/>
                </a:lnTo>
                <a:lnTo>
                  <a:pt x="1287" y="621"/>
                </a:lnTo>
                <a:lnTo>
                  <a:pt x="1298" y="650"/>
                </a:lnTo>
                <a:lnTo>
                  <a:pt x="1312" y="676"/>
                </a:lnTo>
                <a:lnTo>
                  <a:pt x="1331" y="702"/>
                </a:lnTo>
                <a:lnTo>
                  <a:pt x="1355" y="724"/>
                </a:lnTo>
                <a:lnTo>
                  <a:pt x="2107" y="1330"/>
                </a:lnTo>
                <a:lnTo>
                  <a:pt x="2134" y="1347"/>
                </a:lnTo>
                <a:lnTo>
                  <a:pt x="2162" y="1360"/>
                </a:lnTo>
                <a:lnTo>
                  <a:pt x="2192" y="1369"/>
                </a:lnTo>
                <a:lnTo>
                  <a:pt x="2222" y="1372"/>
                </a:lnTo>
                <a:lnTo>
                  <a:pt x="2252" y="1371"/>
                </a:lnTo>
                <a:lnTo>
                  <a:pt x="2281" y="1366"/>
                </a:lnTo>
                <a:lnTo>
                  <a:pt x="2310" y="1355"/>
                </a:lnTo>
                <a:lnTo>
                  <a:pt x="2337" y="1342"/>
                </a:lnTo>
                <a:lnTo>
                  <a:pt x="2361" y="1323"/>
                </a:lnTo>
                <a:lnTo>
                  <a:pt x="2384" y="1301"/>
                </a:lnTo>
                <a:lnTo>
                  <a:pt x="2402" y="1273"/>
                </a:lnTo>
                <a:lnTo>
                  <a:pt x="2416" y="1245"/>
                </a:lnTo>
                <a:lnTo>
                  <a:pt x="2425" y="1216"/>
                </a:lnTo>
                <a:lnTo>
                  <a:pt x="2428" y="1185"/>
                </a:lnTo>
                <a:lnTo>
                  <a:pt x="2428" y="1154"/>
                </a:lnTo>
                <a:lnTo>
                  <a:pt x="2422" y="1124"/>
                </a:lnTo>
                <a:lnTo>
                  <a:pt x="2411" y="1094"/>
                </a:lnTo>
                <a:lnTo>
                  <a:pt x="2397" y="1068"/>
                </a:lnTo>
                <a:lnTo>
                  <a:pt x="2378" y="1042"/>
                </a:lnTo>
                <a:lnTo>
                  <a:pt x="2354" y="1019"/>
                </a:lnTo>
                <a:lnTo>
                  <a:pt x="1602" y="415"/>
                </a:lnTo>
                <a:lnTo>
                  <a:pt x="1575" y="397"/>
                </a:lnTo>
                <a:lnTo>
                  <a:pt x="1547" y="384"/>
                </a:lnTo>
                <a:lnTo>
                  <a:pt x="1518" y="376"/>
                </a:lnTo>
                <a:lnTo>
                  <a:pt x="1487" y="372"/>
                </a:lnTo>
                <a:close/>
                <a:moveTo>
                  <a:pt x="0" y="0"/>
                </a:moveTo>
                <a:lnTo>
                  <a:pt x="1713" y="0"/>
                </a:lnTo>
                <a:lnTo>
                  <a:pt x="2764" y="843"/>
                </a:lnTo>
                <a:lnTo>
                  <a:pt x="2764" y="2374"/>
                </a:lnTo>
                <a:lnTo>
                  <a:pt x="0" y="2374"/>
                </a:lnTo>
                <a:lnTo>
                  <a:pt x="0" y="0"/>
                </a:lnTo>
                <a:close/>
              </a:path>
            </a:pathLst>
          </a:custGeom>
          <a:solidFill>
            <a:sysClr val="window" lastClr="FFFFFF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359" name="Rectangle 14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9834325" y="3971712"/>
            <a:ext cx="73346" cy="15484"/>
          </a:xfrm>
          <a:prstGeom prst="rect">
            <a:avLst/>
          </a:prstGeom>
          <a:solidFill>
            <a:sysClr val="window" lastClr="FFFFFF"/>
          </a:solidFill>
          <a:ln w="0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cxnSp>
        <p:nvCxnSpPr>
          <p:cNvPr id="363" name="直接连接符 362"/>
          <p:cNvCxnSpPr/>
          <p:nvPr>
            <p:custDataLst>
              <p:tags r:id="rId25"/>
            </p:custDataLst>
          </p:nvPr>
        </p:nvCxnSpPr>
        <p:spPr>
          <a:xfrm>
            <a:off x="3552695" y="4632959"/>
            <a:ext cx="0" cy="1260000"/>
          </a:xfrm>
          <a:prstGeom prst="line">
            <a:avLst/>
          </a:prstGeom>
          <a:ln w="12700">
            <a:solidFill>
              <a:sysClr val="window" lastClr="FFFFFF">
                <a:lumMod val="65000"/>
              </a:sysClr>
            </a:solidFill>
          </a:ln>
        </p:spPr>
        <p:style>
          <a:lnRef idx="1">
            <a:srgbClr val="2196F3"/>
          </a:lnRef>
          <a:fillRef idx="0">
            <a:srgbClr val="2196F3"/>
          </a:fillRef>
          <a:effectRef idx="0">
            <a:srgbClr val="2196F3"/>
          </a:effectRef>
          <a:fontRef idx="minor">
            <a:sysClr val="windowText" lastClr="000000"/>
          </a:fontRef>
        </p:style>
      </p:cxnSp>
      <p:cxnSp>
        <p:nvCxnSpPr>
          <p:cNvPr id="365" name="直接连接符 364"/>
          <p:cNvCxnSpPr/>
          <p:nvPr>
            <p:custDataLst>
              <p:tags r:id="rId26"/>
            </p:custDataLst>
          </p:nvPr>
        </p:nvCxnSpPr>
        <p:spPr>
          <a:xfrm>
            <a:off x="6096000" y="4632959"/>
            <a:ext cx="0" cy="1260000"/>
          </a:xfrm>
          <a:prstGeom prst="line">
            <a:avLst/>
          </a:prstGeom>
          <a:ln w="12700">
            <a:solidFill>
              <a:sysClr val="window" lastClr="FFFFFF">
                <a:lumMod val="65000"/>
              </a:sysClr>
            </a:solidFill>
          </a:ln>
        </p:spPr>
        <p:style>
          <a:lnRef idx="1">
            <a:srgbClr val="2196F3"/>
          </a:lnRef>
          <a:fillRef idx="0">
            <a:srgbClr val="2196F3"/>
          </a:fillRef>
          <a:effectRef idx="0">
            <a:srgbClr val="2196F3"/>
          </a:effectRef>
          <a:fontRef idx="minor">
            <a:sysClr val="windowText" lastClr="000000"/>
          </a:fontRef>
        </p:style>
      </p:cxnSp>
      <p:cxnSp>
        <p:nvCxnSpPr>
          <p:cNvPr id="366" name="直接连接符 365"/>
          <p:cNvCxnSpPr/>
          <p:nvPr>
            <p:custDataLst>
              <p:tags r:id="rId27"/>
            </p:custDataLst>
          </p:nvPr>
        </p:nvCxnSpPr>
        <p:spPr>
          <a:xfrm>
            <a:off x="8688835" y="4632959"/>
            <a:ext cx="0" cy="1260000"/>
          </a:xfrm>
          <a:prstGeom prst="line">
            <a:avLst/>
          </a:prstGeom>
          <a:ln w="12700">
            <a:solidFill>
              <a:sysClr val="window" lastClr="FFFFFF">
                <a:lumMod val="65000"/>
              </a:sysClr>
            </a:solidFill>
          </a:ln>
        </p:spPr>
        <p:style>
          <a:lnRef idx="1">
            <a:srgbClr val="2196F3"/>
          </a:lnRef>
          <a:fillRef idx="0">
            <a:srgbClr val="2196F3"/>
          </a:fillRef>
          <a:effectRef idx="0">
            <a:srgbClr val="2196F3"/>
          </a:effectRef>
          <a:fontRef idx="minor">
            <a:sysClr val="windowText" lastClr="000000"/>
          </a:fontRef>
        </p:style>
      </p:cxnSp>
      <p:sp>
        <p:nvSpPr>
          <p:cNvPr id="3" name="任意多边形: 形状 3"/>
          <p:cNvSpPr/>
          <p:nvPr/>
        </p:nvSpPr>
        <p:spPr>
          <a:xfrm>
            <a:off x="0" y="0"/>
            <a:ext cx="1058534" cy="1090122"/>
          </a:xfrm>
          <a:custGeom>
            <a:avLst/>
            <a:gdLst>
              <a:gd name="connsiteX0" fmla="*/ 1139317 w 1983616"/>
              <a:gd name="connsiteY0" fmla="*/ 0 h 2042809"/>
              <a:gd name="connsiteX1" fmla="*/ 1983616 w 1983616"/>
              <a:gd name="connsiteY1" fmla="*/ 360 h 2042809"/>
              <a:gd name="connsiteX2" fmla="*/ 844500 w 1983616"/>
              <a:gd name="connsiteY2" fmla="*/ 2042809 h 2042809"/>
              <a:gd name="connsiteX3" fmla="*/ 0 w 1983616"/>
              <a:gd name="connsiteY3" fmla="*/ 2042809 h 2042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83616" h="2042809">
                <a:moveTo>
                  <a:pt x="1139317" y="0"/>
                </a:moveTo>
                <a:lnTo>
                  <a:pt x="1983616" y="360"/>
                </a:lnTo>
                <a:lnTo>
                  <a:pt x="844500" y="2042809"/>
                </a:lnTo>
                <a:lnTo>
                  <a:pt x="0" y="2042809"/>
                </a:lnTo>
                <a:close/>
              </a:path>
            </a:pathLst>
          </a:custGeom>
          <a:gradFill>
            <a:gsLst>
              <a:gs pos="0">
                <a:srgbClr val="82DFE8"/>
              </a:gs>
              <a:gs pos="100000">
                <a:srgbClr val="15384D"/>
              </a:gs>
            </a:gsLst>
            <a:lin ang="5400000" scaled="1"/>
          </a:gra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ea typeface="纤黑体" panose="02000000000000000000" charset="-122"/>
              <a:cs typeface="纤黑体" panose="02000000000000000000" charset="-122"/>
              <a:sym typeface="+mn-lt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221187" y="443791"/>
            <a:ext cx="6101896" cy="6451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algn="ctr"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algn="l">
              <a:defRPr/>
            </a:pPr>
            <a:r>
              <a:rPr lang="en-US" altLang="zh-CN" sz="3600" b="0" kern="0" dirty="0">
                <a:solidFill>
                  <a:schemeClr val="bg1"/>
                </a:solidFill>
                <a:latin typeface="Arial" panose="020B0604020202020204" pitchFamily="34" charset="0"/>
                <a:ea typeface="潇洒标题体" panose="02000503000000000000" charset="-122"/>
                <a:cs typeface="Arial" panose="020B0604020202020204" pitchFamily="34" charset="0"/>
                <a:sym typeface="+mn-lt"/>
              </a:rPr>
              <a:t>1.</a:t>
            </a:r>
            <a:r>
              <a:rPr lang="zh-CN" altLang="en-US" sz="3600" b="0" kern="0" dirty="0">
                <a:solidFill>
                  <a:schemeClr val="bg1"/>
                </a:solidFill>
                <a:latin typeface="Arial" panose="020B0604020202020204" pitchFamily="34" charset="0"/>
                <a:ea typeface="潇洒标题体" panose="02000503000000000000" charset="-122"/>
                <a:cs typeface="Arial" panose="020B0604020202020204" pitchFamily="34" charset="0"/>
                <a:sym typeface="+mn-lt"/>
              </a:rPr>
              <a:t>Basic operation keys</a:t>
            </a:r>
            <a:endParaRPr lang="zh-CN" altLang="en-US" sz="3600" b="0" kern="0" dirty="0">
              <a:solidFill>
                <a:schemeClr val="bg1"/>
              </a:solidFill>
              <a:latin typeface="Arial" panose="020B0604020202020204" pitchFamily="34" charset="0"/>
              <a:ea typeface="潇洒标题体" panose="02000503000000000000" charset="-122"/>
              <a:cs typeface="Arial" panose="020B0604020202020204" pitchFamily="34" charset="0"/>
              <a:sym typeface="+mn-lt"/>
            </a:endParaRPr>
          </a:p>
        </p:txBody>
      </p:sp>
      <p:sp>
        <p:nvSpPr>
          <p:cNvPr id="4" name="任意多边形: 形状 3"/>
          <p:cNvSpPr/>
          <p:nvPr/>
        </p:nvSpPr>
        <p:spPr>
          <a:xfrm>
            <a:off x="127000" y="127000"/>
            <a:ext cx="1058534" cy="1090122"/>
          </a:xfrm>
          <a:custGeom>
            <a:avLst/>
            <a:gdLst>
              <a:gd name="connsiteX0" fmla="*/ 1139317 w 1983616"/>
              <a:gd name="connsiteY0" fmla="*/ 0 h 2042809"/>
              <a:gd name="connsiteX1" fmla="*/ 1983616 w 1983616"/>
              <a:gd name="connsiteY1" fmla="*/ 360 h 2042809"/>
              <a:gd name="connsiteX2" fmla="*/ 844500 w 1983616"/>
              <a:gd name="connsiteY2" fmla="*/ 2042809 h 2042809"/>
              <a:gd name="connsiteX3" fmla="*/ 0 w 1983616"/>
              <a:gd name="connsiteY3" fmla="*/ 2042809 h 2042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83616" h="2042809">
                <a:moveTo>
                  <a:pt x="1139317" y="0"/>
                </a:moveTo>
                <a:lnTo>
                  <a:pt x="1983616" y="360"/>
                </a:lnTo>
                <a:lnTo>
                  <a:pt x="844500" y="2042809"/>
                </a:lnTo>
                <a:lnTo>
                  <a:pt x="0" y="2042809"/>
                </a:lnTo>
                <a:close/>
              </a:path>
            </a:pathLst>
          </a:custGeom>
          <a:gradFill>
            <a:gsLst>
              <a:gs pos="0">
                <a:srgbClr val="82DFE8"/>
              </a:gs>
              <a:gs pos="100000">
                <a:srgbClr val="15384D"/>
              </a:gs>
            </a:gsLst>
            <a:lin ang="5400000" scaled="1"/>
          </a:gra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lang="zh-CN" altLang="en-US" dirty="0">
              <a:ea typeface="纤黑体" panose="02000000000000000000" charset="-122"/>
              <a:cs typeface="纤黑体" panose="02000000000000000000" charset="-122"/>
              <a:sym typeface="+mn-lt"/>
            </a:endParaRPr>
          </a:p>
        </p:txBody>
      </p:sp>
      <p:sp>
        <p:nvSpPr>
          <p:cNvPr id="6" name="文本框 5"/>
          <p:cNvSpPr txBox="1"/>
          <p:nvPr>
            <p:custDataLst>
              <p:tags r:id="rId28"/>
            </p:custDataLst>
          </p:nvPr>
        </p:nvSpPr>
        <p:spPr>
          <a:xfrm>
            <a:off x="3803650" y="4942840"/>
            <a:ext cx="1994535" cy="1616075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Autofit/>
          </a:bodyPr>
          <a:lstStyle>
            <a:defPPr>
              <a:defRPr lang="en-US"/>
            </a:defPPr>
            <a:lvl1pPr marL="342900" indent="-342900">
              <a:lnSpc>
                <a:spcPct val="140000"/>
              </a:lnSpc>
              <a:buFont typeface="Arial" panose="020B0604020202020204" pitchFamily="34" charset="0"/>
              <a:buAutoNum type="arabicPeriod"/>
              <a:defRPr kumimoji="1" sz="1400">
                <a:solidFill>
                  <a:sysClr val="windowText" lastClr="000000">
                    <a:lumMod val="75000"/>
                    <a:lumOff val="25000"/>
                  </a:sysClr>
                </a:solidFill>
              </a:defRPr>
            </a:lvl1pPr>
          </a:lstStyle>
          <a:p>
            <a:pPr marL="0" indent="0" algn="ctr">
              <a:lnSpc>
                <a:spcPct val="120000"/>
              </a:lnSpc>
              <a:buNone/>
            </a:pPr>
            <a:r>
              <a:rPr lang="zh-CN" altLang="en-US" sz="1200" spc="15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rPr>
              <a:t>A: Click </a:t>
            </a:r>
            <a:r>
              <a:rPr lang="en-US" altLang="zh-CN" sz="1200" spc="15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rPr>
              <a:t>“A”</a:t>
            </a:r>
            <a:r>
              <a:rPr lang="zh-CN" altLang="en-US" sz="1200" spc="15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rPr>
              <a:t> and select the target with the left mouse button.</a:t>
            </a:r>
            <a:endParaRPr lang="zh-CN" altLang="en-US" sz="1200" spc="15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</a:endParaRPr>
          </a:p>
          <a:p>
            <a:pPr marL="0" indent="0" algn="ctr">
              <a:lnSpc>
                <a:spcPct val="120000"/>
              </a:lnSpc>
              <a:buNone/>
            </a:pPr>
            <a:endParaRPr lang="zh-CN" altLang="en-US" sz="1200" spc="15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8" name="文本框 7"/>
          <p:cNvSpPr txBox="1"/>
          <p:nvPr>
            <p:custDataLst>
              <p:tags r:id="rId29"/>
            </p:custDataLst>
          </p:nvPr>
        </p:nvSpPr>
        <p:spPr>
          <a:xfrm>
            <a:off x="3845148" y="4494837"/>
            <a:ext cx="1994400" cy="398765"/>
          </a:xfrm>
          <a:prstGeom prst="rect">
            <a:avLst/>
          </a:prstGeom>
          <a:noFill/>
        </p:spPr>
        <p:txBody>
          <a:bodyPr wrap="square" lIns="90000" tIns="46800" rIns="90000" bIns="46800" rtlCol="0" anchor="ctr" anchorCtr="0">
            <a:normAutofit lnSpcReduction="10000"/>
          </a:bodyPr>
          <a:lstStyle>
            <a:defPPr>
              <a:defRPr lang="en-US"/>
            </a:defPPr>
            <a:lvl1pPr>
              <a:lnSpc>
                <a:spcPct val="120000"/>
              </a:lnSpc>
              <a:defRPr kumimoji="1" b="1">
                <a:solidFill>
                  <a:srgbClr val="2196F3"/>
                </a:solidFill>
                <a:latin typeface="微软雅黑" panose="020B0503020204020204" charset="-122"/>
              </a:defRPr>
            </a:lvl1pPr>
          </a:lstStyle>
          <a:p>
            <a:pPr lvl="0" algn="ctr"/>
            <a:r>
              <a:rPr lang="en-US" altLang="zh-CN" spc="300">
                <a:solidFill>
                  <a:srgbClr val="7BD4DE"/>
                </a:solidFill>
                <a:latin typeface="Arial" panose="020B0604020202020204" pitchFamily="34" charset="0"/>
                <a:ea typeface="微软雅黑" panose="020B0503020204020204" charset="-122"/>
                <a:sym typeface="纤黑体" panose="02000000000000000000" charset="-122"/>
              </a:rPr>
              <a:t>Attack</a:t>
            </a:r>
            <a:endParaRPr lang="en-US" altLang="zh-CN" spc="300">
              <a:solidFill>
                <a:srgbClr val="7BD4DE"/>
              </a:solidFill>
              <a:latin typeface="Arial" panose="020B0604020202020204" pitchFamily="34" charset="0"/>
              <a:ea typeface="微软雅黑" panose="020B0503020204020204" charset="-122"/>
              <a:sym typeface="纤黑体" panose="02000000000000000000" charset="-122"/>
            </a:endParaRPr>
          </a:p>
        </p:txBody>
      </p:sp>
    </p:spTree>
    <p:custDataLst>
      <p:tags r:id="rId30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Jolly\Desktop\src=http___i0.hdslb.com_bfs_article_5e976397bfff1401aa6ddf297a95798048a71242.jpg&amp;refer=http___i0.hdslb.jpgsrc=http___i0.hdslb.com_bfs_article_5e976397bfff1401aa6ddf297a95798048a71242.jpg&amp;refer=http___i0.hdslb"/>
          <p:cNvPicPr>
            <a:picLocks noChangeAspect="1" noChangeArrowheads="1"/>
          </p:cNvPicPr>
          <p:nvPr/>
        </p:nvPicPr>
        <p:blipFill rotWithShape="1">
          <a:blip r:embed="rId1"/>
          <a:srcRect/>
          <a:stretch>
            <a:fillRect/>
          </a:stretch>
        </p:blipFill>
        <p:spPr bwMode="auto">
          <a:xfrm>
            <a:off x="954511" y="-1817"/>
            <a:ext cx="12192000" cy="6855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矩形 23"/>
          <p:cNvSpPr/>
          <p:nvPr/>
        </p:nvSpPr>
        <p:spPr>
          <a:xfrm>
            <a:off x="0" y="2609"/>
            <a:ext cx="12207403" cy="6855322"/>
          </a:xfrm>
          <a:prstGeom prst="rect">
            <a:avLst/>
          </a:prstGeom>
          <a:solidFill>
            <a:schemeClr val="tx1">
              <a:lumMod val="95000"/>
              <a:lumOff val="5000"/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ea typeface="纤黑体" panose="02000000000000000000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-7344" y="-1633"/>
            <a:ext cx="7902841" cy="6858293"/>
          </a:xfrm>
          <a:custGeom>
            <a:avLst/>
            <a:gdLst>
              <a:gd name="connsiteX0" fmla="*/ 0 w 8492247"/>
              <a:gd name="connsiteY0" fmla="*/ 0 h 6858000"/>
              <a:gd name="connsiteX1" fmla="*/ 8492247 w 8492247"/>
              <a:gd name="connsiteY1" fmla="*/ 0 h 6858000"/>
              <a:gd name="connsiteX2" fmla="*/ 8492247 w 8492247"/>
              <a:gd name="connsiteY2" fmla="*/ 6858000 h 6858000"/>
              <a:gd name="connsiteX3" fmla="*/ 0 w 8492247"/>
              <a:gd name="connsiteY3" fmla="*/ 6858000 h 6858000"/>
              <a:gd name="connsiteX4" fmla="*/ 0 w 8492247"/>
              <a:gd name="connsiteY4" fmla="*/ 0 h 6858000"/>
              <a:gd name="connsiteX0-1" fmla="*/ 0 w 8492247"/>
              <a:gd name="connsiteY0-2" fmla="*/ 0 h 6858000"/>
              <a:gd name="connsiteX1-3" fmla="*/ 3249039 w 8492247"/>
              <a:gd name="connsiteY1-4" fmla="*/ 9728 h 6858000"/>
              <a:gd name="connsiteX2-5" fmla="*/ 8492247 w 8492247"/>
              <a:gd name="connsiteY2-6" fmla="*/ 6858000 h 6858000"/>
              <a:gd name="connsiteX3-7" fmla="*/ 0 w 8492247"/>
              <a:gd name="connsiteY3-8" fmla="*/ 6858000 h 6858000"/>
              <a:gd name="connsiteX4-9" fmla="*/ 0 w 8492247"/>
              <a:gd name="connsiteY4-10" fmla="*/ 0 h 6858000"/>
              <a:gd name="connsiteX0-11" fmla="*/ 0 w 8492247"/>
              <a:gd name="connsiteY0-12" fmla="*/ 2972 h 6860972"/>
              <a:gd name="connsiteX1-13" fmla="*/ 3782439 w 8492247"/>
              <a:gd name="connsiteY1-14" fmla="*/ 0 h 6860972"/>
              <a:gd name="connsiteX2-15" fmla="*/ 8492247 w 8492247"/>
              <a:gd name="connsiteY2-16" fmla="*/ 6860972 h 6860972"/>
              <a:gd name="connsiteX3-17" fmla="*/ 0 w 8492247"/>
              <a:gd name="connsiteY3-18" fmla="*/ 6860972 h 6860972"/>
              <a:gd name="connsiteX4-19" fmla="*/ 0 w 8492247"/>
              <a:gd name="connsiteY4-20" fmla="*/ 2972 h 6860972"/>
              <a:gd name="connsiteX0-21" fmla="*/ 0 w 7285747"/>
              <a:gd name="connsiteY0-22" fmla="*/ 2972 h 6860972"/>
              <a:gd name="connsiteX1-23" fmla="*/ 3782439 w 7285747"/>
              <a:gd name="connsiteY1-24" fmla="*/ 0 h 6860972"/>
              <a:gd name="connsiteX2-25" fmla="*/ 7285747 w 7285747"/>
              <a:gd name="connsiteY2-26" fmla="*/ 6848272 h 6860972"/>
              <a:gd name="connsiteX3-27" fmla="*/ 0 w 7285747"/>
              <a:gd name="connsiteY3-28" fmla="*/ 6860972 h 6860972"/>
              <a:gd name="connsiteX4-29" fmla="*/ 0 w 7285747"/>
              <a:gd name="connsiteY4-30" fmla="*/ 2972 h 6860972"/>
              <a:gd name="connsiteX0-31" fmla="*/ 0 w 7285747"/>
              <a:gd name="connsiteY0-32" fmla="*/ 2972 h 6860972"/>
              <a:gd name="connsiteX1-33" fmla="*/ 4938139 w 7285747"/>
              <a:gd name="connsiteY1-34" fmla="*/ 0 h 6860972"/>
              <a:gd name="connsiteX2-35" fmla="*/ 7285747 w 7285747"/>
              <a:gd name="connsiteY2-36" fmla="*/ 6848272 h 6860972"/>
              <a:gd name="connsiteX3-37" fmla="*/ 0 w 7285747"/>
              <a:gd name="connsiteY3-38" fmla="*/ 6860972 h 6860972"/>
              <a:gd name="connsiteX4-39" fmla="*/ 0 w 7285747"/>
              <a:gd name="connsiteY4-40" fmla="*/ 2972 h 686097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7285747" h="6860972">
                <a:moveTo>
                  <a:pt x="0" y="2972"/>
                </a:moveTo>
                <a:lnTo>
                  <a:pt x="4938139" y="0"/>
                </a:lnTo>
                <a:lnTo>
                  <a:pt x="7285747" y="6848272"/>
                </a:lnTo>
                <a:lnTo>
                  <a:pt x="0" y="6860972"/>
                </a:lnTo>
                <a:lnTo>
                  <a:pt x="0" y="2972"/>
                </a:lnTo>
                <a:close/>
              </a:path>
            </a:pathLst>
          </a:custGeom>
          <a:solidFill>
            <a:schemeClr val="tx1">
              <a:lumMod val="95000"/>
              <a:lumOff val="5000"/>
              <a:alpha val="7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zh-CN" sz="1800" dirty="0">
              <a:solidFill>
                <a:schemeClr val="bg1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  <a:sym typeface="纤黑体" panose="02000000000000000000" charset="-122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692" b="22342"/>
          <a:stretch>
            <a:fillRect/>
          </a:stretch>
        </p:blipFill>
        <p:spPr>
          <a:xfrm>
            <a:off x="1058756" y="1421105"/>
            <a:ext cx="9351006" cy="5326511"/>
          </a:xfrm>
          <a:prstGeom prst="rect">
            <a:avLst/>
          </a:prstGeom>
        </p:spPr>
      </p:pic>
      <p:sp>
        <p:nvSpPr>
          <p:cNvPr id="2" name="任意多边形: 形状 3"/>
          <p:cNvSpPr/>
          <p:nvPr/>
        </p:nvSpPr>
        <p:spPr>
          <a:xfrm>
            <a:off x="0" y="0"/>
            <a:ext cx="1058534" cy="1090122"/>
          </a:xfrm>
          <a:custGeom>
            <a:avLst/>
            <a:gdLst>
              <a:gd name="connsiteX0" fmla="*/ 1139317 w 1983616"/>
              <a:gd name="connsiteY0" fmla="*/ 0 h 2042809"/>
              <a:gd name="connsiteX1" fmla="*/ 1983616 w 1983616"/>
              <a:gd name="connsiteY1" fmla="*/ 360 h 2042809"/>
              <a:gd name="connsiteX2" fmla="*/ 844500 w 1983616"/>
              <a:gd name="connsiteY2" fmla="*/ 2042809 h 2042809"/>
              <a:gd name="connsiteX3" fmla="*/ 0 w 1983616"/>
              <a:gd name="connsiteY3" fmla="*/ 2042809 h 2042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83616" h="2042809">
                <a:moveTo>
                  <a:pt x="1139317" y="0"/>
                </a:moveTo>
                <a:lnTo>
                  <a:pt x="1983616" y="360"/>
                </a:lnTo>
                <a:lnTo>
                  <a:pt x="844500" y="2042809"/>
                </a:lnTo>
                <a:lnTo>
                  <a:pt x="0" y="2042809"/>
                </a:lnTo>
                <a:close/>
              </a:path>
            </a:pathLst>
          </a:custGeom>
          <a:gradFill>
            <a:gsLst>
              <a:gs pos="0">
                <a:srgbClr val="82DFE8"/>
              </a:gs>
              <a:gs pos="100000">
                <a:srgbClr val="15384D"/>
              </a:gs>
            </a:gsLst>
            <a:lin ang="5400000" scaled="1"/>
          </a:gra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ea typeface="纤黑体" panose="02000000000000000000" charset="-122"/>
              <a:cs typeface="纤黑体" panose="02000000000000000000" charset="-122"/>
              <a:sym typeface="+mn-lt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221187" y="443791"/>
            <a:ext cx="6101896" cy="6451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algn="ctr"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algn="l">
              <a:defRPr/>
            </a:pPr>
            <a:r>
              <a:rPr lang="en-US" altLang="zh-CN" sz="3600" b="0" kern="0" dirty="0">
                <a:solidFill>
                  <a:schemeClr val="bg1"/>
                </a:solidFill>
                <a:latin typeface="Arial" panose="020B0604020202020204" pitchFamily="34" charset="0"/>
                <a:ea typeface="潇洒标题体" panose="02000503000000000000" charset="-122"/>
                <a:cs typeface="Arial" panose="020B0604020202020204" pitchFamily="34" charset="0"/>
                <a:sym typeface="+mn-lt"/>
              </a:rPr>
              <a:t>2.</a:t>
            </a:r>
            <a:r>
              <a:rPr lang="en-US" altLang="zh-CN" sz="3600" b="0" kern="0" dirty="0">
                <a:solidFill>
                  <a:schemeClr val="bg1"/>
                </a:solidFill>
                <a:latin typeface="Arial" panose="020B0604020202020204" pitchFamily="34" charset="0"/>
                <a:ea typeface="潇洒标题体" panose="02000503000000000000" charset="-122"/>
                <a:cs typeface="Arial" panose="020B0604020202020204" pitchFamily="34" charset="0"/>
                <a:sym typeface="+mn-lt"/>
              </a:rPr>
              <a:t>Different Positions</a:t>
            </a:r>
            <a:endParaRPr lang="en-US" altLang="zh-CN" sz="3600" b="0" kern="0" dirty="0">
              <a:solidFill>
                <a:schemeClr val="bg1"/>
              </a:solidFill>
              <a:latin typeface="Arial" panose="020B0604020202020204" pitchFamily="34" charset="0"/>
              <a:ea typeface="潇洒标题体" panose="02000503000000000000" charset="-122"/>
              <a:cs typeface="Arial" panose="020B0604020202020204" pitchFamily="34" charset="0"/>
              <a:sym typeface="+mn-lt"/>
            </a:endParaRPr>
          </a:p>
        </p:txBody>
      </p:sp>
      <p:sp>
        <p:nvSpPr>
          <p:cNvPr id="4" name="任意多边形: 形状 3"/>
          <p:cNvSpPr/>
          <p:nvPr/>
        </p:nvSpPr>
        <p:spPr>
          <a:xfrm>
            <a:off x="127000" y="127000"/>
            <a:ext cx="1058534" cy="1090122"/>
          </a:xfrm>
          <a:custGeom>
            <a:avLst/>
            <a:gdLst>
              <a:gd name="connsiteX0" fmla="*/ 1139317 w 1983616"/>
              <a:gd name="connsiteY0" fmla="*/ 0 h 2042809"/>
              <a:gd name="connsiteX1" fmla="*/ 1983616 w 1983616"/>
              <a:gd name="connsiteY1" fmla="*/ 360 h 2042809"/>
              <a:gd name="connsiteX2" fmla="*/ 844500 w 1983616"/>
              <a:gd name="connsiteY2" fmla="*/ 2042809 h 2042809"/>
              <a:gd name="connsiteX3" fmla="*/ 0 w 1983616"/>
              <a:gd name="connsiteY3" fmla="*/ 2042809 h 2042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83616" h="2042809">
                <a:moveTo>
                  <a:pt x="1139317" y="0"/>
                </a:moveTo>
                <a:lnTo>
                  <a:pt x="1983616" y="360"/>
                </a:lnTo>
                <a:lnTo>
                  <a:pt x="844500" y="2042809"/>
                </a:lnTo>
                <a:lnTo>
                  <a:pt x="0" y="2042809"/>
                </a:lnTo>
                <a:close/>
              </a:path>
            </a:pathLst>
          </a:custGeom>
          <a:gradFill>
            <a:gsLst>
              <a:gs pos="0">
                <a:srgbClr val="82DFE8"/>
              </a:gs>
              <a:gs pos="100000">
                <a:srgbClr val="15384D"/>
              </a:gs>
            </a:gsLst>
            <a:lin ang="5400000" scaled="1"/>
          </a:gra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lang="zh-CN" altLang="en-US" dirty="0">
              <a:ea typeface="纤黑体" panose="02000000000000000000" charset="-122"/>
              <a:cs typeface="纤黑体" panose="02000000000000000000" charset="-122"/>
              <a:sym typeface="+mn-lt"/>
            </a:endParaRPr>
          </a:p>
        </p:txBody>
      </p:sp>
      <p:grpSp>
        <p:nvGrpSpPr>
          <p:cNvPr id="43" name="组合 42"/>
          <p:cNvGrpSpPr/>
          <p:nvPr/>
        </p:nvGrpSpPr>
        <p:grpSpPr>
          <a:xfrm>
            <a:off x="91044" y="1987523"/>
            <a:ext cx="2324893" cy="4469792"/>
            <a:chOff x="143" y="3130"/>
            <a:chExt cx="3661" cy="7039"/>
          </a:xfrm>
        </p:grpSpPr>
        <p:sp>
          <p:nvSpPr>
            <p:cNvPr id="5" name="矩形 4"/>
            <p:cNvSpPr/>
            <p:nvPr>
              <p:custDataLst>
                <p:tags r:id="rId3"/>
              </p:custDataLst>
            </p:nvPr>
          </p:nvSpPr>
          <p:spPr>
            <a:xfrm>
              <a:off x="143" y="3130"/>
              <a:ext cx="3661" cy="6524"/>
            </a:xfrm>
            <a:prstGeom prst="rect">
              <a:avLst/>
            </a:prstGeom>
            <a:solidFill>
              <a:srgbClr val="12110C"/>
            </a:solidFill>
            <a:ln>
              <a:gradFill>
                <a:gsLst>
                  <a:gs pos="3896">
                    <a:srgbClr val="F2E6CD"/>
                  </a:gs>
                  <a:gs pos="97000">
                    <a:srgbClr val="E3B84B"/>
                  </a:gs>
                </a:gsLst>
                <a:lin ang="5400000" scaled="1"/>
              </a:gradFill>
            </a:ln>
          </p:spPr>
          <p:style>
            <a:lnRef idx="2">
              <a:srgbClr val="D87F82">
                <a:shade val="50000"/>
              </a:srgbClr>
            </a:lnRef>
            <a:fillRef idx="1">
              <a:srgbClr val="D87F82"/>
            </a:fillRef>
            <a:effectRef idx="0">
              <a:srgbClr val="D87F82"/>
            </a:effectRef>
            <a:fontRef idx="minor">
              <a:srgbClr val="FFFFFF"/>
            </a:fontRef>
          </p:style>
          <p:txBody>
            <a:bodyPr rtlCol="0" anchor="ctr"/>
            <a:lstStyle/>
            <a:p>
              <a:pPr marL="0" marR="0" lvl="0" indent="0" algn="ctr" defTabSz="914400" eaLnBrk="1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纤黑体" panose="02000000000000000000" charset="-122"/>
              </a:endParaRPr>
            </a:p>
          </p:txBody>
        </p:sp>
        <p:sp>
          <p:nvSpPr>
            <p:cNvPr id="31" name="文本框 30"/>
            <p:cNvSpPr txBox="1"/>
            <p:nvPr>
              <p:custDataLst>
                <p:tags r:id="rId4"/>
              </p:custDataLst>
            </p:nvPr>
          </p:nvSpPr>
          <p:spPr>
            <a:xfrm>
              <a:off x="269" y="4083"/>
              <a:ext cx="3421" cy="669"/>
            </a:xfrm>
            <a:prstGeom prst="rect">
              <a:avLst/>
            </a:prstGeom>
          </p:spPr>
          <p:txBody>
            <a:bodyPr wrap="square">
              <a:noAutofit/>
            </a:bodyPr>
            <a:lstStyle>
              <a:defPPr>
                <a:defRPr lang="zh-CN"/>
              </a:defPPr>
              <a:lvl1pPr marR="0" lvl="0" indent="0" algn="ctr" defTabSz="0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b="0" i="0" u="none" strike="noStrike" kern="0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ea"/>
                </a:defRPr>
              </a:lvl1pPr>
            </a:lstStyle>
            <a:p>
              <a:r>
                <a:rPr lang="en-US" altLang="zh-CN" sz="2800" dirty="0">
                  <a:latin typeface="方正新综艺黑 简" panose="02000500000000000000" charset="-122"/>
                  <a:ea typeface="方正新综艺黑 简" panose="02000500000000000000" charset="-122"/>
                  <a:cs typeface="纤黑体" panose="02000000000000000000" charset="-122"/>
                  <a:sym typeface="方正新综艺黑 简" panose="02000500000000000000" charset="-122"/>
                </a:rPr>
                <a:t>Top</a:t>
              </a:r>
              <a:endParaRPr lang="en-US" altLang="zh-CN" sz="2800" dirty="0">
                <a:latin typeface="方正新综艺黑 简" panose="02000500000000000000" charset="-122"/>
                <a:ea typeface="方正新综艺黑 简" panose="02000500000000000000" charset="-122"/>
                <a:cs typeface="纤黑体" panose="02000000000000000000" charset="-122"/>
                <a:sym typeface="方正新综艺黑 简" panose="02000500000000000000" charset="-122"/>
              </a:endParaRPr>
            </a:p>
          </p:txBody>
        </p:sp>
        <p:sp>
          <p:nvSpPr>
            <p:cNvPr id="42" name="文本框 41"/>
            <p:cNvSpPr txBox="1"/>
            <p:nvPr>
              <p:custDataLst>
                <p:tags r:id="rId5"/>
              </p:custDataLst>
            </p:nvPr>
          </p:nvSpPr>
          <p:spPr>
            <a:xfrm>
              <a:off x="470" y="4814"/>
              <a:ext cx="3141" cy="5355"/>
            </a:xfrm>
            <a:prstGeom prst="rect">
              <a:avLst/>
            </a:prstGeom>
            <a:noFill/>
          </p:spPr>
          <p:txBody>
            <a:bodyPr wrap="square" lIns="90000" tIns="46800" rIns="90000" bIns="46800" rtlCol="0">
              <a:noAutofit/>
            </a:bodyPr>
            <a:lstStyle>
              <a:defPPr>
                <a:defRPr lang="en-US"/>
              </a:defPPr>
              <a:lvl1pPr marL="342900" indent="-342900">
                <a:lnSpc>
                  <a:spcPct val="140000"/>
                </a:lnSpc>
                <a:buFont typeface="Arial" panose="020B0604020202020204" pitchFamily="34" charset="0"/>
                <a:buAutoNum type="arabicPeriod"/>
                <a:defRPr kumimoji="1" sz="1400">
                  <a:solidFill>
                    <a:sysClr val="windowText" lastClr="000000">
                      <a:lumMod val="75000"/>
                      <a:lumOff val="25000"/>
                    </a:sysClr>
                  </a:solidFill>
                </a:defRPr>
              </a:lvl1pPr>
            </a:lstStyle>
            <a:p>
              <a:pPr marL="0" indent="0" algn="l">
                <a:lnSpc>
                  <a:spcPct val="120000"/>
                </a:lnSpc>
                <a:buNone/>
              </a:pPr>
              <a:r>
                <a:rPr lang="zh-CN" altLang="en-US" sz="1200" spc="15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charset="-122"/>
                  <a:cs typeface="Arial" panose="020B0604020202020204" pitchFamily="34" charset="0"/>
                </a:rPr>
                <a:t>Confrontation on the </a:t>
              </a:r>
              <a:r>
                <a:rPr lang="en-US" altLang="zh-CN" sz="1200" spc="15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charset="-122"/>
                  <a:cs typeface="Arial" panose="020B0604020202020204" pitchFamily="34" charset="0"/>
                </a:rPr>
                <a:t>top </a:t>
              </a:r>
              <a:r>
                <a:rPr lang="zh-CN" altLang="en-US" sz="1200" spc="15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charset="-122"/>
                  <a:cs typeface="Arial" panose="020B0604020202020204" pitchFamily="34" charset="0"/>
                </a:rPr>
                <a:t>line</a:t>
              </a:r>
              <a:r>
                <a:rPr lang="en-US" altLang="zh-CN" sz="1200" spc="15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charset="-122"/>
                  <a:cs typeface="Arial" panose="020B0604020202020204" pitchFamily="34" charset="0"/>
                </a:rPr>
                <a:t>.</a:t>
              </a:r>
              <a:endParaRPr lang="en-US" altLang="zh-CN" sz="1200" spc="15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endParaRPr>
            </a:p>
            <a:p>
              <a:pPr marL="0" indent="0" algn="l">
                <a:lnSpc>
                  <a:spcPct val="120000"/>
                </a:lnSpc>
                <a:buNone/>
              </a:pPr>
              <a:r>
                <a:rPr lang="en-US" altLang="zh-CN" sz="1200" spc="15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charset="-122"/>
                  <a:cs typeface="Arial" panose="020B0604020202020204" pitchFamily="34" charset="0"/>
                </a:rPr>
                <a:t>Usually </a:t>
              </a:r>
              <a:r>
                <a:rPr lang="zh-CN" altLang="en-US" sz="1200" spc="15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charset="-122"/>
                  <a:cs typeface="Arial" panose="020B0604020202020204" pitchFamily="34" charset="0"/>
                </a:rPr>
                <a:t>the opposite gank target</a:t>
              </a:r>
              <a:r>
                <a:rPr lang="en-US" altLang="zh-CN" sz="1200" spc="15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charset="-122"/>
                  <a:cs typeface="Arial" panose="020B0604020202020204" pitchFamily="34" charset="0"/>
                </a:rPr>
                <a:t>.</a:t>
              </a:r>
              <a:endParaRPr lang="zh-CN" altLang="en-US" sz="1200" spc="15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endParaRPr>
            </a:p>
            <a:p>
              <a:pPr marL="0" indent="0" algn="l">
                <a:lnSpc>
                  <a:spcPct val="120000"/>
                </a:lnSpc>
                <a:buNone/>
              </a:pPr>
              <a:endParaRPr lang="zh-CN" altLang="en-US" sz="1200" spc="15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endParaRPr>
            </a:p>
            <a:p>
              <a:pPr marL="0" indent="0" algn="l">
                <a:lnSpc>
                  <a:spcPct val="120000"/>
                </a:lnSpc>
                <a:buNone/>
              </a:pPr>
              <a:endParaRPr lang="zh-CN" altLang="en-US" sz="1200" spc="15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endParaRPr>
            </a:p>
            <a:p>
              <a:pPr marL="0" indent="0" algn="l">
                <a:lnSpc>
                  <a:spcPct val="120000"/>
                </a:lnSpc>
                <a:buNone/>
              </a:pPr>
              <a:endParaRPr lang="zh-CN" altLang="en-US" sz="1200" spc="15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endParaRPr>
            </a:p>
            <a:p>
              <a:pPr marL="0" indent="0" algn="l">
                <a:lnSpc>
                  <a:spcPct val="120000"/>
                </a:lnSpc>
                <a:buNone/>
              </a:pPr>
              <a:r>
                <a:rPr lang="zh-CN" altLang="en-US" sz="1200" spc="15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charset="-122"/>
                  <a:cs typeface="Arial" panose="020B0604020202020204" pitchFamily="34" charset="0"/>
                </a:rPr>
                <a:t>Launch a preemptive attack</a:t>
              </a:r>
              <a:r>
                <a:rPr lang="en-US" altLang="zh-CN" sz="1200" spc="15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charset="-122"/>
                  <a:cs typeface="Arial" panose="020B0604020202020204" pitchFamily="34" charset="0"/>
                </a:rPr>
                <a:t> or take damage i</a:t>
              </a:r>
              <a:r>
                <a:rPr lang="zh-CN" altLang="en-US" sz="1200" spc="15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charset="-122"/>
                  <a:cs typeface="Arial" panose="020B0604020202020204" pitchFamily="34" charset="0"/>
                </a:rPr>
                <a:t>n</a:t>
              </a:r>
              <a:r>
                <a:rPr lang="en-US" altLang="zh-CN" sz="1200" spc="15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charset="-122"/>
                  <a:cs typeface="Arial" panose="020B0604020202020204" pitchFamily="34" charset="0"/>
                </a:rPr>
                <a:t> t</a:t>
              </a:r>
              <a:r>
                <a:rPr sz="1200" spc="15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charset="-122"/>
                  <a:cs typeface="Arial" panose="020B0604020202020204" pitchFamily="34" charset="0"/>
                </a:rPr>
                <a:t>eamfights</a:t>
              </a:r>
              <a:r>
                <a:rPr lang="en-US" altLang="zh-CN" sz="1200" spc="15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charset="-122"/>
                  <a:cs typeface="Arial" panose="020B0604020202020204" pitchFamily="34" charset="0"/>
                </a:rPr>
                <a:t>.</a:t>
              </a:r>
              <a:endParaRPr lang="en-US" altLang="zh-CN" sz="1200" spc="15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62" name="组合 61"/>
          <p:cNvGrpSpPr/>
          <p:nvPr/>
        </p:nvGrpSpPr>
        <p:grpSpPr>
          <a:xfrm>
            <a:off x="9679305" y="1987550"/>
            <a:ext cx="2324100" cy="4469130"/>
            <a:chOff x="15243" y="3130"/>
            <a:chExt cx="3660" cy="7038"/>
          </a:xfrm>
        </p:grpSpPr>
        <p:grpSp>
          <p:nvGrpSpPr>
            <p:cNvPr id="56" name="组合 55"/>
            <p:cNvGrpSpPr/>
            <p:nvPr/>
          </p:nvGrpSpPr>
          <p:grpSpPr>
            <a:xfrm>
              <a:off x="15243" y="3130"/>
              <a:ext cx="3661" cy="7039"/>
              <a:chOff x="143" y="3130"/>
              <a:chExt cx="3661" cy="7039"/>
            </a:xfrm>
          </p:grpSpPr>
          <p:sp>
            <p:nvSpPr>
              <p:cNvPr id="57" name="矩形 56"/>
              <p:cNvSpPr/>
              <p:nvPr>
                <p:custDataLst>
                  <p:tags r:id="rId6"/>
                </p:custDataLst>
              </p:nvPr>
            </p:nvSpPr>
            <p:spPr>
              <a:xfrm>
                <a:off x="143" y="3130"/>
                <a:ext cx="3661" cy="6524"/>
              </a:xfrm>
              <a:prstGeom prst="rect">
                <a:avLst/>
              </a:prstGeom>
              <a:solidFill>
                <a:srgbClr val="12110C"/>
              </a:solidFill>
              <a:ln>
                <a:gradFill>
                  <a:gsLst>
                    <a:gs pos="3896">
                      <a:srgbClr val="F2E6CD"/>
                    </a:gs>
                    <a:gs pos="97000">
                      <a:srgbClr val="E3B84B"/>
                    </a:gs>
                  </a:gsLst>
                  <a:lin ang="5400000" scaled="1"/>
                </a:gradFill>
              </a:ln>
            </p:spPr>
            <p:style>
              <a:lnRef idx="2">
                <a:srgbClr val="D87F82">
                  <a:shade val="50000"/>
                </a:srgbClr>
              </a:lnRef>
              <a:fillRef idx="1">
                <a:srgbClr val="D87F82"/>
              </a:fillRef>
              <a:effectRef idx="0">
                <a:srgbClr val="D87F82"/>
              </a:effectRef>
              <a:fontRef idx="minor">
                <a:srgbClr val="FFFFFF"/>
              </a:fontRef>
            </p:style>
            <p:txBody>
              <a:bodyPr rtlCol="0" anchor="ctr"/>
              <a:lstStyle/>
              <a:p>
                <a:pPr marL="0" marR="0" lvl="0" indent="0" algn="ctr" defTabSz="914400" eaLnBrk="1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纤黑体" panose="02000000000000000000" charset="-122"/>
                </a:endParaRPr>
              </a:p>
            </p:txBody>
          </p:sp>
          <p:sp>
            <p:nvSpPr>
              <p:cNvPr id="58" name="文本框 57"/>
              <p:cNvSpPr txBox="1"/>
              <p:nvPr>
                <p:custDataLst>
                  <p:tags r:id="rId7"/>
                </p:custDataLst>
              </p:nvPr>
            </p:nvSpPr>
            <p:spPr>
              <a:xfrm>
                <a:off x="269" y="4083"/>
                <a:ext cx="3421" cy="669"/>
              </a:xfrm>
              <a:prstGeom prst="rect">
                <a:avLst/>
              </a:prstGeom>
            </p:spPr>
            <p:txBody>
              <a:bodyPr wrap="square">
                <a:noAutofit/>
              </a:bodyPr>
              <a:lstStyle>
                <a:defPPr>
                  <a:defRPr lang="zh-CN"/>
                </a:defPPr>
                <a:lvl1pPr marR="0" lvl="0" indent="0" algn="ctr" defTabSz="0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kumimoji="0" b="0" i="0" u="none" strike="noStrike" kern="0" cap="none" spc="0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ea"/>
                  </a:defRPr>
                </a:lvl1pPr>
              </a:lstStyle>
              <a:p>
                <a:r>
                  <a:rPr lang="en-US" altLang="zh-CN" sz="2800" dirty="0">
                    <a:latin typeface="方正新综艺黑 简" panose="02000500000000000000" charset="-122"/>
                    <a:ea typeface="方正新综艺黑 简" panose="02000500000000000000" charset="-122"/>
                    <a:cs typeface="纤黑体" panose="02000000000000000000" charset="-122"/>
                    <a:sym typeface="方正新综艺黑 简" panose="02000500000000000000" charset="-122"/>
                  </a:rPr>
                  <a:t>Support</a:t>
                </a:r>
                <a:endParaRPr lang="en-US" altLang="zh-CN" sz="2800" dirty="0">
                  <a:latin typeface="方正新综艺黑 简" panose="02000500000000000000" charset="-122"/>
                  <a:ea typeface="方正新综艺黑 简" panose="02000500000000000000" charset="-122"/>
                  <a:cs typeface="纤黑体" panose="02000000000000000000" charset="-122"/>
                  <a:sym typeface="方正新综艺黑 简" panose="02000500000000000000" charset="-122"/>
                </a:endParaRPr>
              </a:p>
            </p:txBody>
          </p:sp>
          <p:sp>
            <p:nvSpPr>
              <p:cNvPr id="60" name="文本框 59"/>
              <p:cNvSpPr txBox="1"/>
              <p:nvPr>
                <p:custDataLst>
                  <p:tags r:id="rId8"/>
                </p:custDataLst>
              </p:nvPr>
            </p:nvSpPr>
            <p:spPr>
              <a:xfrm>
                <a:off x="470" y="4814"/>
                <a:ext cx="3141" cy="5355"/>
              </a:xfrm>
              <a:prstGeom prst="rect">
                <a:avLst/>
              </a:prstGeom>
              <a:noFill/>
            </p:spPr>
            <p:txBody>
              <a:bodyPr wrap="square" lIns="90000" tIns="46800" rIns="90000" bIns="46800" rtlCol="0">
                <a:noAutofit/>
              </a:bodyPr>
              <a:lstStyle>
                <a:defPPr>
                  <a:defRPr lang="en-US"/>
                </a:defPPr>
                <a:lvl1pPr marL="342900" indent="-342900">
                  <a:lnSpc>
                    <a:spcPct val="140000"/>
                  </a:lnSpc>
                  <a:buFont typeface="Arial" panose="020B0604020202020204" pitchFamily="34" charset="0"/>
                  <a:buAutoNum type="arabicPeriod"/>
                  <a:defRPr kumimoji="1" sz="1400">
                    <a:solidFill>
                      <a:sysClr val="windowText" lastClr="000000">
                        <a:lumMod val="75000"/>
                        <a:lumOff val="25000"/>
                      </a:sysClr>
                    </a:solidFill>
                  </a:defRPr>
                </a:lvl1pPr>
              </a:lstStyle>
              <a:p>
                <a:pPr marL="0" indent="0" algn="l">
                  <a:lnSpc>
                    <a:spcPct val="120000"/>
                  </a:lnSpc>
                  <a:buNone/>
                </a:pPr>
                <a:r>
                  <a:rPr lang="en-US" sz="1200" spc="15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charset="-122"/>
                  </a:rPr>
                  <a:t>Occupy</a:t>
                </a:r>
                <a:r>
                  <a:rPr sz="1200" spc="15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charset="-122"/>
                  </a:rPr>
                  <a:t> the least resources.</a:t>
                </a:r>
                <a:endParaRPr sz="1200" spc="15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charset="-122"/>
                </a:endParaRPr>
              </a:p>
              <a:p>
                <a:pPr marL="0" indent="0" algn="l">
                  <a:lnSpc>
                    <a:spcPct val="120000"/>
                  </a:lnSpc>
                  <a:buNone/>
                </a:pPr>
                <a:endParaRPr sz="1200" spc="15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charset="-122"/>
                </a:endParaRPr>
              </a:p>
              <a:p>
                <a:pPr marL="0" indent="0" algn="l">
                  <a:lnSpc>
                    <a:spcPct val="120000"/>
                  </a:lnSpc>
                  <a:buNone/>
                </a:pPr>
                <a:r>
                  <a:rPr sz="1200" spc="15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charset="-122"/>
                  </a:rPr>
                  <a:t>Protect ADC</a:t>
                </a:r>
                <a:r>
                  <a:rPr lang="en-US" sz="1200" spc="15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charset="-122"/>
                  </a:rPr>
                  <a:t>.</a:t>
                </a:r>
                <a:endParaRPr sz="1200" spc="15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charset="-122"/>
                </a:endParaRPr>
              </a:p>
              <a:p>
                <a:pPr marL="0" indent="0" algn="l">
                  <a:lnSpc>
                    <a:spcPct val="120000"/>
                  </a:lnSpc>
                  <a:buNone/>
                </a:pPr>
                <a:endParaRPr sz="1200" spc="15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charset="-122"/>
                </a:endParaRPr>
              </a:p>
              <a:p>
                <a:pPr marL="0" indent="0" algn="l">
                  <a:lnSpc>
                    <a:spcPct val="120000"/>
                  </a:lnSpc>
                  <a:buNone/>
                </a:pPr>
                <a:r>
                  <a:rPr sz="1200" spc="15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charset="-122"/>
                  </a:rPr>
                  <a:t>Launch the first attack</a:t>
                </a:r>
                <a:r>
                  <a:rPr lang="en-US" sz="1200" spc="15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charset="-122"/>
                  </a:rPr>
                  <a:t>.</a:t>
                </a:r>
                <a:endParaRPr sz="1200" spc="15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charset="-122"/>
                </a:endParaRPr>
              </a:p>
              <a:p>
                <a:pPr marL="0" indent="0" algn="l">
                  <a:lnSpc>
                    <a:spcPct val="120000"/>
                  </a:lnSpc>
                  <a:buNone/>
                </a:pPr>
                <a:endParaRPr sz="1200" spc="15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charset="-122"/>
                </a:endParaRPr>
              </a:p>
              <a:p>
                <a:pPr marL="0" indent="0" algn="l">
                  <a:lnSpc>
                    <a:spcPct val="120000"/>
                  </a:lnSpc>
                  <a:buNone/>
                </a:pPr>
                <a:r>
                  <a:rPr sz="1200" spc="15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charset="-122"/>
                  </a:rPr>
                  <a:t>Light up the field of view</a:t>
                </a:r>
                <a:r>
                  <a:rPr lang="en-US" sz="1200" spc="15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charset="-122"/>
                  </a:rPr>
                  <a:t>.</a:t>
                </a:r>
                <a:endParaRPr lang="en-US" sz="1200" spc="15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charset="-122"/>
                </a:endParaRPr>
              </a:p>
            </p:txBody>
          </p:sp>
        </p:grpSp>
        <p:pic>
          <p:nvPicPr>
            <p:cNvPr id="61" name="图片 60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6824" y="3395"/>
              <a:ext cx="500" cy="500"/>
            </a:xfrm>
            <a:prstGeom prst="rect">
              <a:avLst/>
            </a:prstGeom>
          </p:spPr>
        </p:pic>
      </p:grpSp>
      <p:grpSp>
        <p:nvGrpSpPr>
          <p:cNvPr id="63" name="组合 62"/>
          <p:cNvGrpSpPr/>
          <p:nvPr/>
        </p:nvGrpSpPr>
        <p:grpSpPr>
          <a:xfrm>
            <a:off x="2487930" y="1987550"/>
            <a:ext cx="2324100" cy="4469130"/>
            <a:chOff x="143" y="3130"/>
            <a:chExt cx="3660" cy="7038"/>
          </a:xfrm>
        </p:grpSpPr>
        <p:sp>
          <p:nvSpPr>
            <p:cNvPr id="64" name="矩形 63"/>
            <p:cNvSpPr/>
            <p:nvPr>
              <p:custDataLst>
                <p:tags r:id="rId10"/>
              </p:custDataLst>
            </p:nvPr>
          </p:nvSpPr>
          <p:spPr>
            <a:xfrm>
              <a:off x="143" y="3130"/>
              <a:ext cx="3661" cy="6524"/>
            </a:xfrm>
            <a:prstGeom prst="rect">
              <a:avLst/>
            </a:prstGeom>
            <a:solidFill>
              <a:srgbClr val="12110C"/>
            </a:solidFill>
            <a:ln>
              <a:gradFill>
                <a:gsLst>
                  <a:gs pos="3896">
                    <a:srgbClr val="F2E6CD"/>
                  </a:gs>
                  <a:gs pos="97000">
                    <a:srgbClr val="E3B84B"/>
                  </a:gs>
                </a:gsLst>
                <a:lin ang="5400000" scaled="1"/>
              </a:gradFill>
            </a:ln>
          </p:spPr>
          <p:style>
            <a:lnRef idx="2">
              <a:srgbClr val="D87F82">
                <a:shade val="50000"/>
              </a:srgbClr>
            </a:lnRef>
            <a:fillRef idx="1">
              <a:srgbClr val="D87F82"/>
            </a:fillRef>
            <a:effectRef idx="0">
              <a:srgbClr val="D87F82"/>
            </a:effectRef>
            <a:fontRef idx="minor">
              <a:srgbClr val="FFFFFF"/>
            </a:fontRef>
          </p:style>
          <p:txBody>
            <a:bodyPr rtlCol="0" anchor="ctr"/>
            <a:lstStyle/>
            <a:p>
              <a:pPr marL="0" marR="0" lvl="0" indent="0" algn="ctr" defTabSz="914400" eaLnBrk="1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纤黑体" panose="02000000000000000000" charset="-122"/>
              </a:endParaRPr>
            </a:p>
          </p:txBody>
        </p:sp>
        <p:sp>
          <p:nvSpPr>
            <p:cNvPr id="65" name="文本框 64"/>
            <p:cNvSpPr txBox="1"/>
            <p:nvPr>
              <p:custDataLst>
                <p:tags r:id="rId11"/>
              </p:custDataLst>
            </p:nvPr>
          </p:nvSpPr>
          <p:spPr>
            <a:xfrm>
              <a:off x="269" y="4083"/>
              <a:ext cx="3421" cy="669"/>
            </a:xfrm>
            <a:prstGeom prst="rect">
              <a:avLst/>
            </a:prstGeom>
          </p:spPr>
          <p:txBody>
            <a:bodyPr wrap="square">
              <a:noAutofit/>
            </a:bodyPr>
            <a:lstStyle>
              <a:defPPr>
                <a:defRPr lang="zh-CN"/>
              </a:defPPr>
              <a:lvl1pPr marR="0" lvl="0" indent="0" algn="ctr" defTabSz="0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b="0" i="0" u="none" strike="noStrike" kern="0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ea"/>
                </a:defRPr>
              </a:lvl1pPr>
            </a:lstStyle>
            <a:p>
              <a:r>
                <a:rPr lang="en-US" altLang="zh-CN" sz="2800" dirty="0">
                  <a:latin typeface="方正新综艺黑 简" panose="02000500000000000000" charset="-122"/>
                  <a:ea typeface="方正新综艺黑 简" panose="02000500000000000000" charset="-122"/>
                  <a:cs typeface="纤黑体" panose="02000000000000000000" charset="-122"/>
                  <a:sym typeface="方正新综艺黑 简" panose="02000500000000000000" charset="-122"/>
                </a:rPr>
                <a:t>Mid</a:t>
              </a:r>
              <a:endParaRPr lang="en-US" altLang="zh-CN" sz="2800" dirty="0">
                <a:latin typeface="方正新综艺黑 简" panose="02000500000000000000" charset="-122"/>
                <a:ea typeface="方正新综艺黑 简" panose="02000500000000000000" charset="-122"/>
                <a:cs typeface="纤黑体" panose="02000000000000000000" charset="-122"/>
                <a:sym typeface="方正新综艺黑 简" panose="02000500000000000000" charset="-122"/>
              </a:endParaRPr>
            </a:p>
          </p:txBody>
        </p:sp>
        <p:pic>
          <p:nvPicPr>
            <p:cNvPr id="66" name="图片 65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1684" y="3395"/>
              <a:ext cx="580" cy="560"/>
            </a:xfrm>
            <a:prstGeom prst="rect">
              <a:avLst/>
            </a:prstGeom>
          </p:spPr>
        </p:pic>
        <p:sp>
          <p:nvSpPr>
            <p:cNvPr id="67" name="文本框 66"/>
            <p:cNvSpPr txBox="1"/>
            <p:nvPr>
              <p:custDataLst>
                <p:tags r:id="rId13"/>
              </p:custDataLst>
            </p:nvPr>
          </p:nvSpPr>
          <p:spPr>
            <a:xfrm>
              <a:off x="470" y="4814"/>
              <a:ext cx="3141" cy="5355"/>
            </a:xfrm>
            <a:prstGeom prst="rect">
              <a:avLst/>
            </a:prstGeom>
            <a:noFill/>
          </p:spPr>
          <p:txBody>
            <a:bodyPr wrap="square" lIns="90000" tIns="46800" rIns="90000" bIns="46800" rtlCol="0">
              <a:noAutofit/>
            </a:bodyPr>
            <a:lstStyle>
              <a:defPPr>
                <a:defRPr lang="en-US"/>
              </a:defPPr>
              <a:lvl1pPr marL="342900" indent="-342900">
                <a:lnSpc>
                  <a:spcPct val="140000"/>
                </a:lnSpc>
                <a:buFont typeface="Arial" panose="020B0604020202020204" pitchFamily="34" charset="0"/>
                <a:buAutoNum type="arabicPeriod"/>
                <a:defRPr kumimoji="1" sz="1400">
                  <a:solidFill>
                    <a:sysClr val="windowText" lastClr="000000">
                      <a:lumMod val="75000"/>
                      <a:lumOff val="25000"/>
                    </a:sysClr>
                  </a:solidFill>
                </a:defRPr>
              </a:lvl1pPr>
            </a:lstStyle>
            <a:p>
              <a:pPr marL="0" indent="0" algn="l">
                <a:lnSpc>
                  <a:spcPct val="120000"/>
                </a:lnSpc>
                <a:buNone/>
              </a:pPr>
              <a:r>
                <a:rPr sz="1200" spc="15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charset="-122"/>
                  <a:cs typeface="Arial" panose="020B0604020202020204" pitchFamily="34" charset="0"/>
                </a:rPr>
                <a:t>Main force output, usually mages or assassins</a:t>
              </a:r>
              <a:r>
                <a:rPr lang="en-US" sz="1200" spc="15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charset="-122"/>
                  <a:cs typeface="Arial" panose="020B0604020202020204" pitchFamily="34" charset="0"/>
                </a:rPr>
                <a:t>.</a:t>
              </a:r>
              <a:endParaRPr sz="1200" spc="15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endParaRPr>
            </a:p>
            <a:p>
              <a:pPr marL="0" indent="0" algn="l">
                <a:lnSpc>
                  <a:spcPct val="120000"/>
                </a:lnSpc>
                <a:buNone/>
              </a:pPr>
              <a:endParaRPr sz="1200" spc="15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endParaRPr>
            </a:p>
            <a:p>
              <a:pPr marL="0" indent="0" algn="l">
                <a:lnSpc>
                  <a:spcPct val="120000"/>
                </a:lnSpc>
                <a:buNone/>
              </a:pPr>
              <a:endParaRPr lang="zh-CN" altLang="en-US" sz="1200" spc="15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endParaRPr>
            </a:p>
            <a:p>
              <a:pPr marL="0" indent="0" algn="l">
                <a:lnSpc>
                  <a:spcPct val="120000"/>
                </a:lnSpc>
                <a:buNone/>
              </a:pPr>
              <a:endParaRPr lang="zh-CN" altLang="en-US" sz="1200" spc="15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endParaRPr>
            </a:p>
            <a:p>
              <a:pPr marL="0" indent="0" algn="l">
                <a:lnSpc>
                  <a:spcPct val="120000"/>
                </a:lnSpc>
                <a:buNone/>
              </a:pPr>
              <a:endParaRPr lang="zh-CN" altLang="en-US" sz="1200" spc="15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endParaRPr>
            </a:p>
            <a:p>
              <a:pPr marL="0" indent="0" algn="l">
                <a:lnSpc>
                  <a:spcPct val="120000"/>
                </a:lnSpc>
                <a:buNone/>
              </a:pPr>
              <a:r>
                <a:rPr lang="zh-CN" altLang="en-US" sz="1200" spc="15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charset="-122"/>
                  <a:cs typeface="Arial" panose="020B0604020202020204" pitchFamily="34" charset="0"/>
                </a:rPr>
                <a:t>Push the line and push the tower, be diligent in gank</a:t>
              </a:r>
              <a:r>
                <a:rPr lang="en-US" altLang="zh-CN" sz="1200" spc="15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charset="-122"/>
                  <a:cs typeface="Arial" panose="020B0604020202020204" pitchFamily="34" charset="0"/>
                </a:rPr>
                <a:t>.</a:t>
              </a:r>
              <a:endParaRPr lang="zh-CN" altLang="en-US" sz="1200" spc="15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endParaRPr>
            </a:p>
            <a:p>
              <a:pPr marL="0" indent="0" algn="l">
                <a:lnSpc>
                  <a:spcPct val="120000"/>
                </a:lnSpc>
                <a:buNone/>
              </a:pPr>
              <a:endParaRPr lang="zh-CN" altLang="en-US" sz="1200" spc="15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68" name="组合 67"/>
          <p:cNvGrpSpPr/>
          <p:nvPr/>
        </p:nvGrpSpPr>
        <p:grpSpPr>
          <a:xfrm>
            <a:off x="7282180" y="1987550"/>
            <a:ext cx="2324735" cy="4469765"/>
            <a:chOff x="143" y="3130"/>
            <a:chExt cx="3661" cy="7039"/>
          </a:xfrm>
        </p:grpSpPr>
        <p:sp>
          <p:nvSpPr>
            <p:cNvPr id="69" name="矩形 68"/>
            <p:cNvSpPr/>
            <p:nvPr>
              <p:custDataLst>
                <p:tags r:id="rId14"/>
              </p:custDataLst>
            </p:nvPr>
          </p:nvSpPr>
          <p:spPr>
            <a:xfrm>
              <a:off x="143" y="3130"/>
              <a:ext cx="3661" cy="6524"/>
            </a:xfrm>
            <a:prstGeom prst="rect">
              <a:avLst/>
            </a:prstGeom>
            <a:solidFill>
              <a:srgbClr val="12110C"/>
            </a:solidFill>
            <a:ln>
              <a:gradFill>
                <a:gsLst>
                  <a:gs pos="3896">
                    <a:srgbClr val="F2E6CD"/>
                  </a:gs>
                  <a:gs pos="97000">
                    <a:srgbClr val="E3B84B"/>
                  </a:gs>
                </a:gsLst>
                <a:lin ang="5400000" scaled="1"/>
              </a:gradFill>
            </a:ln>
          </p:spPr>
          <p:style>
            <a:lnRef idx="2">
              <a:srgbClr val="D87F82">
                <a:shade val="50000"/>
              </a:srgbClr>
            </a:lnRef>
            <a:fillRef idx="1">
              <a:srgbClr val="D87F82"/>
            </a:fillRef>
            <a:effectRef idx="0">
              <a:srgbClr val="D87F82"/>
            </a:effectRef>
            <a:fontRef idx="minor">
              <a:srgbClr val="FFFFFF"/>
            </a:fontRef>
          </p:style>
          <p:txBody>
            <a:bodyPr rtlCol="0" anchor="ctr"/>
            <a:lstStyle/>
            <a:p>
              <a:pPr marL="0" marR="0" lvl="0" indent="0" algn="ctr" defTabSz="914400" eaLnBrk="1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纤黑体" panose="02000000000000000000" charset="-122"/>
              </a:endParaRPr>
            </a:p>
          </p:txBody>
        </p:sp>
        <p:sp>
          <p:nvSpPr>
            <p:cNvPr id="70" name="文本框 69"/>
            <p:cNvSpPr txBox="1"/>
            <p:nvPr>
              <p:custDataLst>
                <p:tags r:id="rId15"/>
              </p:custDataLst>
            </p:nvPr>
          </p:nvSpPr>
          <p:spPr>
            <a:xfrm>
              <a:off x="269" y="4083"/>
              <a:ext cx="3421" cy="669"/>
            </a:xfrm>
            <a:prstGeom prst="rect">
              <a:avLst/>
            </a:prstGeom>
          </p:spPr>
          <p:txBody>
            <a:bodyPr wrap="square">
              <a:noAutofit/>
            </a:bodyPr>
            <a:lstStyle>
              <a:defPPr>
                <a:defRPr lang="zh-CN"/>
              </a:defPPr>
              <a:lvl1pPr marR="0" lvl="0" indent="0" algn="ctr" defTabSz="0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b="0" i="0" u="none" strike="noStrike" kern="0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ea"/>
                </a:defRPr>
              </a:lvl1pPr>
            </a:lstStyle>
            <a:p>
              <a:r>
                <a:rPr lang="en-US" altLang="zh-CN" sz="2800" dirty="0">
                  <a:latin typeface="方正新综艺黑 简" panose="02000500000000000000" charset="-122"/>
                  <a:ea typeface="方正新综艺黑 简" panose="02000500000000000000" charset="-122"/>
                  <a:cs typeface="纤黑体" panose="02000000000000000000" charset="-122"/>
                  <a:sym typeface="方正新综艺黑 简" panose="02000500000000000000" charset="-122"/>
                </a:rPr>
                <a:t>Jungle</a:t>
              </a:r>
              <a:endParaRPr lang="en-US" altLang="zh-CN" sz="2800" dirty="0">
                <a:latin typeface="方正新综艺黑 简" panose="02000500000000000000" charset="-122"/>
                <a:ea typeface="方正新综艺黑 简" panose="02000500000000000000" charset="-122"/>
                <a:cs typeface="纤黑体" panose="02000000000000000000" charset="-122"/>
                <a:sym typeface="方正新综艺黑 简" panose="02000500000000000000" charset="-122"/>
              </a:endParaRPr>
            </a:p>
          </p:txBody>
        </p:sp>
        <p:sp>
          <p:nvSpPr>
            <p:cNvPr id="72" name="文本框 71"/>
            <p:cNvSpPr txBox="1"/>
            <p:nvPr>
              <p:custDataLst>
                <p:tags r:id="rId16"/>
              </p:custDataLst>
            </p:nvPr>
          </p:nvSpPr>
          <p:spPr>
            <a:xfrm>
              <a:off x="470" y="4814"/>
              <a:ext cx="3141" cy="5355"/>
            </a:xfrm>
            <a:prstGeom prst="rect">
              <a:avLst/>
            </a:prstGeom>
            <a:noFill/>
          </p:spPr>
          <p:txBody>
            <a:bodyPr wrap="square" lIns="90000" tIns="46800" rIns="90000" bIns="46800" rtlCol="0">
              <a:noAutofit/>
            </a:bodyPr>
            <a:lstStyle>
              <a:defPPr>
                <a:defRPr lang="en-US"/>
              </a:defPPr>
              <a:lvl1pPr marL="342900" indent="-342900">
                <a:lnSpc>
                  <a:spcPct val="140000"/>
                </a:lnSpc>
                <a:buFont typeface="Arial" panose="020B0604020202020204" pitchFamily="34" charset="0"/>
                <a:buAutoNum type="arabicPeriod"/>
                <a:defRPr kumimoji="1" sz="1400">
                  <a:solidFill>
                    <a:sysClr val="windowText" lastClr="000000">
                      <a:lumMod val="75000"/>
                      <a:lumOff val="25000"/>
                    </a:sysClr>
                  </a:solidFill>
                </a:defRPr>
              </a:lvl1pPr>
            </a:lstStyle>
            <a:p>
              <a:pPr marL="0" indent="0" algn="l">
                <a:lnSpc>
                  <a:spcPct val="120000"/>
                </a:lnSpc>
                <a:buNone/>
              </a:pPr>
              <a:r>
                <a:rPr sz="1200" spc="15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charset="-122"/>
                  <a:cs typeface="Arial" panose="020B0604020202020204" pitchFamily="34" charset="0"/>
                </a:rPr>
                <a:t>Clean up the </a:t>
              </a:r>
              <a:r>
                <a:rPr lang="en-US" sz="1200" spc="15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charset="-122"/>
                  <a:cs typeface="Arial" panose="020B0604020202020204" pitchFamily="34" charset="0"/>
                </a:rPr>
                <a:t>jungle</a:t>
              </a:r>
              <a:r>
                <a:rPr sz="1200" spc="15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charset="-122"/>
                  <a:cs typeface="Arial" panose="020B0604020202020204" pitchFamily="34" charset="0"/>
                </a:rPr>
                <a:t> area and take the resources of </a:t>
              </a:r>
              <a:r>
                <a:rPr lang="en-US" sz="1200" spc="15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charset="-122"/>
                  <a:cs typeface="Arial" panose="020B0604020202020204" pitchFamily="34" charset="0"/>
                </a:rPr>
                <a:t>Dragons and Baron.</a:t>
              </a:r>
              <a:endParaRPr sz="1200" spc="15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endParaRPr>
            </a:p>
            <a:p>
              <a:pPr marL="0" indent="0" algn="l">
                <a:lnSpc>
                  <a:spcPct val="120000"/>
                </a:lnSpc>
                <a:buNone/>
              </a:pPr>
              <a:r>
                <a:rPr lang="zh-CN" altLang="en-US" sz="1200" spc="15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charset="-122"/>
                </a:rPr>
                <a:t> </a:t>
              </a:r>
              <a:r>
                <a:rPr lang="en-US" altLang="zh-CN" sz="1200" spc="15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charset="-122"/>
                </a:rPr>
                <a:t>    </a:t>
              </a:r>
              <a:endParaRPr lang="en-US" altLang="zh-CN" sz="1200" spc="15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  <a:p>
              <a:pPr marL="0" indent="0" algn="l">
                <a:lnSpc>
                  <a:spcPct val="120000"/>
                </a:lnSpc>
                <a:buNone/>
              </a:pPr>
              <a:endParaRPr lang="zh-CN" altLang="en-US" sz="1200" spc="15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  <a:p>
              <a:pPr marL="0" indent="0" algn="l">
                <a:lnSpc>
                  <a:spcPct val="120000"/>
                </a:lnSpc>
                <a:buNone/>
              </a:pPr>
              <a:endParaRPr lang="zh-CN" altLang="en-US" sz="1200" spc="15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  <a:p>
              <a:pPr marL="0" indent="0" algn="l">
                <a:lnSpc>
                  <a:spcPct val="120000"/>
                </a:lnSpc>
                <a:buNone/>
              </a:pPr>
              <a:r>
                <a:rPr lang="en-US" altLang="zh-CN" sz="1200" spc="15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charset="-122"/>
                  <a:cs typeface="Arial" panose="020B0604020202020204" pitchFamily="34" charset="0"/>
                </a:rPr>
                <a:t>Gank</a:t>
              </a:r>
              <a:r>
                <a:rPr lang="zh-CN" altLang="en-US" sz="1200" spc="15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charset="-122"/>
                  <a:cs typeface="Arial" panose="020B0604020202020204" pitchFamily="34" charset="0"/>
                </a:rPr>
                <a:t> initiator to help teammates </a:t>
              </a:r>
              <a:r>
                <a:rPr lang="en-US" altLang="zh-CN" sz="1200" spc="15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charset="-122"/>
                  <a:cs typeface="Arial" panose="020B0604020202020204" pitchFamily="34" charset="0"/>
                </a:rPr>
                <a:t>on other lines </a:t>
              </a:r>
              <a:r>
                <a:rPr lang="zh-CN" altLang="en-US" sz="1200" spc="15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charset="-122"/>
                  <a:cs typeface="Arial" panose="020B0604020202020204" pitchFamily="34" charset="0"/>
                </a:rPr>
                <a:t>gain</a:t>
              </a:r>
              <a:r>
                <a:rPr lang="en-US" altLang="zh-CN" sz="1200" spc="15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charset="-122"/>
                  <a:cs typeface="Arial" panose="020B0604020202020204" pitchFamily="34" charset="0"/>
                </a:rPr>
                <a:t> </a:t>
              </a:r>
              <a:r>
                <a:rPr lang="zh-CN" altLang="en-US" sz="1200" spc="15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charset="-122"/>
                  <a:cs typeface="Arial" panose="020B0604020202020204" pitchFamily="34" charset="0"/>
                </a:rPr>
                <a:t>advantage</a:t>
              </a:r>
              <a:r>
                <a:rPr lang="en-US" altLang="zh-CN" sz="1200" spc="15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charset="-122"/>
                  <a:cs typeface="Arial" panose="020B0604020202020204" pitchFamily="34" charset="0"/>
                </a:rPr>
                <a:t>s</a:t>
              </a:r>
              <a:endParaRPr lang="zh-CN" altLang="en-US" sz="1200" spc="15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endParaRPr>
            </a:p>
            <a:p>
              <a:pPr marL="0" indent="0" algn="l">
                <a:lnSpc>
                  <a:spcPct val="120000"/>
                </a:lnSpc>
                <a:buNone/>
              </a:pPr>
              <a:endParaRPr lang="zh-CN" altLang="en-US" sz="1200" spc="15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73" name="组合 72"/>
          <p:cNvGrpSpPr/>
          <p:nvPr/>
        </p:nvGrpSpPr>
        <p:grpSpPr>
          <a:xfrm>
            <a:off x="4885055" y="1987550"/>
            <a:ext cx="2324735" cy="4469765"/>
            <a:chOff x="143" y="3130"/>
            <a:chExt cx="3661" cy="7039"/>
          </a:xfrm>
        </p:grpSpPr>
        <p:sp>
          <p:nvSpPr>
            <p:cNvPr id="74" name="矩形 73"/>
            <p:cNvSpPr/>
            <p:nvPr>
              <p:custDataLst>
                <p:tags r:id="rId17"/>
              </p:custDataLst>
            </p:nvPr>
          </p:nvSpPr>
          <p:spPr>
            <a:xfrm>
              <a:off x="143" y="3130"/>
              <a:ext cx="3661" cy="6524"/>
            </a:xfrm>
            <a:prstGeom prst="rect">
              <a:avLst/>
            </a:prstGeom>
            <a:solidFill>
              <a:srgbClr val="12110C"/>
            </a:solidFill>
            <a:ln>
              <a:gradFill>
                <a:gsLst>
                  <a:gs pos="3896">
                    <a:srgbClr val="F2E6CD"/>
                  </a:gs>
                  <a:gs pos="97000">
                    <a:srgbClr val="E3B84B"/>
                  </a:gs>
                </a:gsLst>
                <a:lin ang="5400000" scaled="1"/>
              </a:gradFill>
            </a:ln>
          </p:spPr>
          <p:style>
            <a:lnRef idx="2">
              <a:srgbClr val="D87F82">
                <a:shade val="50000"/>
              </a:srgbClr>
            </a:lnRef>
            <a:fillRef idx="1">
              <a:srgbClr val="D87F82"/>
            </a:fillRef>
            <a:effectRef idx="0">
              <a:srgbClr val="D87F82"/>
            </a:effectRef>
            <a:fontRef idx="minor">
              <a:srgbClr val="FFFFFF"/>
            </a:fontRef>
          </p:style>
          <p:txBody>
            <a:bodyPr rtlCol="0" anchor="ctr"/>
            <a:lstStyle/>
            <a:p>
              <a:pPr marL="0" marR="0" lvl="0" indent="0" algn="ctr" defTabSz="914400" eaLnBrk="1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纤黑体" panose="02000000000000000000" charset="-122"/>
              </a:endParaRPr>
            </a:p>
          </p:txBody>
        </p:sp>
        <p:sp>
          <p:nvSpPr>
            <p:cNvPr id="75" name="文本框 74"/>
            <p:cNvSpPr txBox="1"/>
            <p:nvPr>
              <p:custDataLst>
                <p:tags r:id="rId18"/>
              </p:custDataLst>
            </p:nvPr>
          </p:nvSpPr>
          <p:spPr>
            <a:xfrm>
              <a:off x="269" y="4083"/>
              <a:ext cx="3421" cy="669"/>
            </a:xfrm>
            <a:prstGeom prst="rect">
              <a:avLst/>
            </a:prstGeom>
          </p:spPr>
          <p:txBody>
            <a:bodyPr wrap="square">
              <a:noAutofit/>
            </a:bodyPr>
            <a:lstStyle>
              <a:defPPr>
                <a:defRPr lang="zh-CN"/>
              </a:defPPr>
              <a:lvl1pPr marR="0" lvl="0" indent="0" algn="ctr" defTabSz="0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b="0" i="0" u="none" strike="noStrike" kern="0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ea"/>
                </a:defRPr>
              </a:lvl1pPr>
            </a:lstStyle>
            <a:p>
              <a:r>
                <a:rPr lang="en-US" altLang="zh-CN" sz="2800" dirty="0">
                  <a:latin typeface="方正新综艺黑 简" panose="02000500000000000000" charset="-122"/>
                  <a:ea typeface="方正新综艺黑 简" panose="02000500000000000000" charset="-122"/>
                  <a:cs typeface="纤黑体" panose="02000000000000000000" charset="-122"/>
                  <a:sym typeface="方正新综艺黑 简" panose="02000500000000000000" charset="-122"/>
                </a:rPr>
                <a:t>ADC</a:t>
              </a:r>
              <a:endParaRPr lang="en-US" altLang="zh-CN" sz="2800" dirty="0">
                <a:latin typeface="方正新综艺黑 简" panose="02000500000000000000" charset="-122"/>
                <a:ea typeface="方正新综艺黑 简" panose="02000500000000000000" charset="-122"/>
                <a:cs typeface="纤黑体" panose="02000000000000000000" charset="-122"/>
                <a:sym typeface="方正新综艺黑 简" panose="02000500000000000000" charset="-122"/>
              </a:endParaRPr>
            </a:p>
          </p:txBody>
        </p:sp>
        <p:sp>
          <p:nvSpPr>
            <p:cNvPr id="77" name="文本框 76"/>
            <p:cNvSpPr txBox="1"/>
            <p:nvPr>
              <p:custDataLst>
                <p:tags r:id="rId19"/>
              </p:custDataLst>
            </p:nvPr>
          </p:nvSpPr>
          <p:spPr>
            <a:xfrm>
              <a:off x="470" y="4814"/>
              <a:ext cx="3141" cy="5355"/>
            </a:xfrm>
            <a:prstGeom prst="rect">
              <a:avLst/>
            </a:prstGeom>
            <a:noFill/>
          </p:spPr>
          <p:txBody>
            <a:bodyPr wrap="square" lIns="90000" tIns="46800" rIns="90000" bIns="46800" rtlCol="0">
              <a:noAutofit/>
            </a:bodyPr>
            <a:lstStyle>
              <a:defPPr>
                <a:defRPr lang="en-US"/>
              </a:defPPr>
              <a:lvl1pPr marL="342900" indent="-342900">
                <a:lnSpc>
                  <a:spcPct val="140000"/>
                </a:lnSpc>
                <a:buFont typeface="Arial" panose="020B0604020202020204" pitchFamily="34" charset="0"/>
                <a:buAutoNum type="arabicPeriod"/>
                <a:defRPr kumimoji="1" sz="1400">
                  <a:solidFill>
                    <a:sysClr val="windowText" lastClr="000000">
                      <a:lumMod val="75000"/>
                      <a:lumOff val="25000"/>
                    </a:sysClr>
                  </a:solidFill>
                </a:defRPr>
              </a:lvl1pPr>
            </a:lstStyle>
            <a:p>
              <a:pPr marL="0" indent="0" algn="l">
                <a:lnSpc>
                  <a:spcPct val="120000"/>
                </a:lnSpc>
                <a:buNone/>
              </a:pPr>
              <a:r>
                <a:rPr lang="en-US" sz="1200" spc="15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charset="-122"/>
                </a:rPr>
                <a:t>Week in t</a:t>
              </a:r>
              <a:r>
                <a:rPr sz="1200" spc="15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charset="-122"/>
                </a:rPr>
                <a:t>he early stage</a:t>
              </a:r>
              <a:r>
                <a:rPr lang="en-US" sz="1200" spc="15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charset="-122"/>
                </a:rPr>
                <a:t>.</a:t>
              </a:r>
              <a:endParaRPr sz="1200" spc="15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  <a:p>
              <a:pPr marL="0" indent="0" algn="l">
                <a:lnSpc>
                  <a:spcPct val="120000"/>
                </a:lnSpc>
                <a:buNone/>
              </a:pPr>
              <a:r>
                <a:rPr lang="en-US" sz="1200" spc="15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charset="-122"/>
                </a:rPr>
                <a:t>N</a:t>
              </a:r>
              <a:r>
                <a:rPr sz="1200" spc="15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charset="-122"/>
                </a:rPr>
                <a:t>eeds equipment support</a:t>
              </a:r>
              <a:r>
                <a:rPr lang="en-US" sz="1200" spc="15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charset="-122"/>
                </a:rPr>
                <a:t>.</a:t>
              </a:r>
              <a:endParaRPr sz="1200" spc="15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  <a:p>
              <a:pPr marL="0" indent="0" algn="l">
                <a:lnSpc>
                  <a:spcPct val="120000"/>
                </a:lnSpc>
                <a:buNone/>
              </a:pPr>
              <a:endParaRPr sz="1200" spc="15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  <a:p>
              <a:pPr marL="0" indent="0" algn="l">
                <a:lnSpc>
                  <a:spcPct val="120000"/>
                </a:lnSpc>
                <a:buNone/>
              </a:pPr>
              <a:r>
                <a:rPr lang="en-US" sz="1200" spc="15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charset="-122"/>
                </a:rPr>
                <a:t>    </a:t>
              </a:r>
              <a:endParaRPr lang="en-US" sz="1200" spc="15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  <a:p>
              <a:pPr marL="0" indent="0" algn="l">
                <a:lnSpc>
                  <a:spcPct val="120000"/>
                </a:lnSpc>
                <a:buNone/>
              </a:pPr>
              <a:endParaRPr sz="1200" spc="15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  <a:p>
              <a:pPr marL="0" indent="0" algn="l">
                <a:lnSpc>
                  <a:spcPct val="120000"/>
                </a:lnSpc>
                <a:buNone/>
              </a:pPr>
              <a:r>
                <a:rPr lang="en-US" sz="1200" spc="15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charset="-122"/>
                </a:rPr>
                <a:t>The most important position in teamfights.If ADC is alive, the team can approach victory</a:t>
              </a:r>
              <a:endParaRPr lang="en-US" sz="1200" spc="15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  <a:p>
              <a:pPr marL="0" indent="0" algn="l">
                <a:lnSpc>
                  <a:spcPct val="120000"/>
                </a:lnSpc>
                <a:buNone/>
              </a:pPr>
              <a:endParaRPr lang="en-US" sz="1200" spc="15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</p:grpSp>
      <p:pic>
        <p:nvPicPr>
          <p:cNvPr id="78" name="图片 77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335010" y="2152650"/>
            <a:ext cx="304800" cy="323850"/>
          </a:xfrm>
          <a:prstGeom prst="rect">
            <a:avLst/>
          </a:prstGeom>
        </p:spPr>
      </p:pic>
      <p:pic>
        <p:nvPicPr>
          <p:cNvPr id="79" name="图片 78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13155" y="2171700"/>
            <a:ext cx="298450" cy="323850"/>
          </a:xfrm>
          <a:prstGeom prst="rect">
            <a:avLst/>
          </a:prstGeom>
        </p:spPr>
      </p:pic>
      <p:pic>
        <p:nvPicPr>
          <p:cNvPr id="80" name="图片 79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5927725" y="2139950"/>
            <a:ext cx="349250" cy="355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98"/>
          <a:stretch>
            <a:fillRect/>
          </a:stretch>
        </p:blipFill>
        <p:spPr>
          <a:xfrm>
            <a:off x="4896593" y="-1436770"/>
            <a:ext cx="5257035" cy="685900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924"/>
          <a:stretch>
            <a:fillRect/>
          </a:stretch>
        </p:blipFill>
        <p:spPr>
          <a:xfrm>
            <a:off x="-531864" y="530597"/>
            <a:ext cx="8771694" cy="6859002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524" t="47362" r="12012" b="14770"/>
          <a:stretch>
            <a:fillRect/>
          </a:stretch>
        </p:blipFill>
        <p:spPr>
          <a:xfrm>
            <a:off x="1036072" y="687671"/>
            <a:ext cx="1295638" cy="2597370"/>
          </a:xfrm>
          <a:prstGeom prst="rect">
            <a:avLst/>
          </a:prstGeom>
        </p:spPr>
      </p:pic>
      <p:sp>
        <p:nvSpPr>
          <p:cNvPr id="2" name="任意多边形: 形状 3"/>
          <p:cNvSpPr/>
          <p:nvPr/>
        </p:nvSpPr>
        <p:spPr>
          <a:xfrm>
            <a:off x="0" y="0"/>
            <a:ext cx="1058534" cy="1090122"/>
          </a:xfrm>
          <a:custGeom>
            <a:avLst/>
            <a:gdLst>
              <a:gd name="connsiteX0" fmla="*/ 1139317 w 1983616"/>
              <a:gd name="connsiteY0" fmla="*/ 0 h 2042809"/>
              <a:gd name="connsiteX1" fmla="*/ 1983616 w 1983616"/>
              <a:gd name="connsiteY1" fmla="*/ 360 h 2042809"/>
              <a:gd name="connsiteX2" fmla="*/ 844500 w 1983616"/>
              <a:gd name="connsiteY2" fmla="*/ 2042809 h 2042809"/>
              <a:gd name="connsiteX3" fmla="*/ 0 w 1983616"/>
              <a:gd name="connsiteY3" fmla="*/ 2042809 h 2042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83616" h="2042809">
                <a:moveTo>
                  <a:pt x="1139317" y="0"/>
                </a:moveTo>
                <a:lnTo>
                  <a:pt x="1983616" y="360"/>
                </a:lnTo>
                <a:lnTo>
                  <a:pt x="844500" y="2042809"/>
                </a:lnTo>
                <a:lnTo>
                  <a:pt x="0" y="2042809"/>
                </a:lnTo>
                <a:close/>
              </a:path>
            </a:pathLst>
          </a:custGeom>
          <a:gradFill>
            <a:gsLst>
              <a:gs pos="0">
                <a:srgbClr val="82DFE8"/>
              </a:gs>
              <a:gs pos="100000">
                <a:srgbClr val="15384D"/>
              </a:gs>
            </a:gsLst>
            <a:lin ang="5400000" scaled="1"/>
          </a:gra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ea typeface="纤黑体" panose="02000000000000000000" charset="-122"/>
              <a:cs typeface="纤黑体" panose="02000000000000000000" charset="-122"/>
              <a:sym typeface="+mn-lt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221187" y="443791"/>
            <a:ext cx="6101896" cy="6451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algn="ctr"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algn="l">
              <a:defRPr/>
            </a:pPr>
            <a:r>
              <a:rPr lang="en-US" altLang="zh-CN" sz="3600" b="0" kern="0" dirty="0">
                <a:solidFill>
                  <a:schemeClr val="bg1"/>
                </a:solidFill>
                <a:latin typeface="Arial" panose="020B0604020202020204" pitchFamily="34" charset="0"/>
                <a:ea typeface="潇洒标题体" panose="02000503000000000000" charset="-122"/>
                <a:cs typeface="Arial" panose="020B0604020202020204" pitchFamily="34" charset="0"/>
                <a:sym typeface="+mn-lt"/>
              </a:rPr>
              <a:t>3.Champion types</a:t>
            </a:r>
            <a:endParaRPr lang="en-US" altLang="zh-CN" sz="3600" b="0" kern="0" dirty="0">
              <a:solidFill>
                <a:schemeClr val="bg1"/>
              </a:solidFill>
              <a:latin typeface="Arial" panose="020B0604020202020204" pitchFamily="34" charset="0"/>
              <a:ea typeface="潇洒标题体" panose="02000503000000000000" charset="-122"/>
              <a:cs typeface="Arial" panose="020B0604020202020204" pitchFamily="34" charset="0"/>
              <a:sym typeface="+mn-lt"/>
            </a:endParaRPr>
          </a:p>
        </p:txBody>
      </p:sp>
      <p:sp>
        <p:nvSpPr>
          <p:cNvPr id="3" name="任意多边形: 形状 3"/>
          <p:cNvSpPr/>
          <p:nvPr/>
        </p:nvSpPr>
        <p:spPr>
          <a:xfrm>
            <a:off x="127000" y="127000"/>
            <a:ext cx="1058534" cy="1090122"/>
          </a:xfrm>
          <a:custGeom>
            <a:avLst/>
            <a:gdLst>
              <a:gd name="connsiteX0" fmla="*/ 1139317 w 1983616"/>
              <a:gd name="connsiteY0" fmla="*/ 0 h 2042809"/>
              <a:gd name="connsiteX1" fmla="*/ 1983616 w 1983616"/>
              <a:gd name="connsiteY1" fmla="*/ 360 h 2042809"/>
              <a:gd name="connsiteX2" fmla="*/ 844500 w 1983616"/>
              <a:gd name="connsiteY2" fmla="*/ 2042809 h 2042809"/>
              <a:gd name="connsiteX3" fmla="*/ 0 w 1983616"/>
              <a:gd name="connsiteY3" fmla="*/ 2042809 h 2042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83616" h="2042809">
                <a:moveTo>
                  <a:pt x="1139317" y="0"/>
                </a:moveTo>
                <a:lnTo>
                  <a:pt x="1983616" y="360"/>
                </a:lnTo>
                <a:lnTo>
                  <a:pt x="844500" y="2042809"/>
                </a:lnTo>
                <a:lnTo>
                  <a:pt x="0" y="2042809"/>
                </a:lnTo>
                <a:close/>
              </a:path>
            </a:pathLst>
          </a:custGeom>
          <a:gradFill>
            <a:gsLst>
              <a:gs pos="0">
                <a:srgbClr val="82DFE8"/>
              </a:gs>
              <a:gs pos="100000">
                <a:srgbClr val="15384D"/>
              </a:gs>
            </a:gsLst>
            <a:lin ang="5400000" scaled="1"/>
          </a:gra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lang="zh-CN" altLang="en-US" dirty="0">
              <a:ea typeface="纤黑体" panose="02000000000000000000" charset="-122"/>
              <a:cs typeface="纤黑体" panose="02000000000000000000" charset="-122"/>
              <a:sym typeface="+mn-lt"/>
            </a:endParaRPr>
          </a:p>
        </p:txBody>
      </p:sp>
      <p:sp>
        <p:nvSpPr>
          <p:cNvPr id="25" name="文本框 24"/>
          <p:cNvSpPr txBox="1"/>
          <p:nvPr>
            <p:custDataLst>
              <p:tags r:id="rId2"/>
            </p:custDataLst>
          </p:nvPr>
        </p:nvSpPr>
        <p:spPr>
          <a:xfrm>
            <a:off x="807085" y="4227195"/>
            <a:ext cx="1568450" cy="8915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 b="1" dirty="0">
                <a:gradFill>
                  <a:gsLst>
                    <a:gs pos="0">
                      <a:srgbClr val="8DFCB1"/>
                    </a:gs>
                    <a:gs pos="43000">
                      <a:srgbClr val="80F8CD"/>
                    </a:gs>
                    <a:gs pos="66000">
                      <a:srgbClr val="5EEBE9"/>
                    </a:gs>
                    <a:gs pos="100000">
                      <a:srgbClr val="0FCEFD"/>
                    </a:gs>
                  </a:gsLst>
                  <a:lin ang="2280000" scaled="0"/>
                </a:gradFill>
                <a:uFillTx/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Bruiser</a:t>
            </a:r>
            <a:endParaRPr lang="en-US" altLang="zh-CN" sz="2000" b="1" dirty="0">
              <a:gradFill>
                <a:gsLst>
                  <a:gs pos="0">
                    <a:srgbClr val="8DFCB1"/>
                  </a:gs>
                  <a:gs pos="43000">
                    <a:srgbClr val="80F8CD"/>
                  </a:gs>
                  <a:gs pos="66000">
                    <a:srgbClr val="5EEBE9"/>
                  </a:gs>
                  <a:gs pos="100000">
                    <a:srgbClr val="0FCEFD"/>
                  </a:gs>
                </a:gsLst>
                <a:lin ang="2280000" scaled="0"/>
              </a:gradFill>
              <a:uFillTx/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  <a:p>
            <a:r>
              <a:rPr lang="zh-CN" altLang="en-US" sz="1600" b="1" dirty="0">
                <a:gradFill>
                  <a:gsLst>
                    <a:gs pos="0">
                      <a:srgbClr val="8DFCB1"/>
                    </a:gs>
                    <a:gs pos="43000">
                      <a:srgbClr val="80F8CD"/>
                    </a:gs>
                    <a:gs pos="66000">
                      <a:srgbClr val="5EEBE9"/>
                    </a:gs>
                    <a:gs pos="100000">
                      <a:srgbClr val="0FCEFD"/>
                    </a:gs>
                  </a:gsLst>
                  <a:lin ang="2280000" scaled="0"/>
                </a:gradFill>
                <a:uFillTx/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Continuation </a:t>
            </a:r>
            <a:r>
              <a:rPr lang="en-US" sz="1600" b="1" dirty="0">
                <a:gradFill>
                  <a:gsLst>
                    <a:gs pos="0">
                      <a:srgbClr val="8DFCB1"/>
                    </a:gs>
                    <a:gs pos="43000">
                      <a:srgbClr val="80F8CD"/>
                    </a:gs>
                    <a:gs pos="66000">
                      <a:srgbClr val="5EEBE9"/>
                    </a:gs>
                    <a:gs pos="100000">
                      <a:srgbClr val="0FCEFD"/>
                    </a:gs>
                  </a:gsLst>
                  <a:lin ang="2280000" scaled="0"/>
                </a:gradFill>
                <a:uFillTx/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fight</a:t>
            </a:r>
            <a:endParaRPr lang="en-US" sz="1600" b="1" dirty="0">
              <a:gradFill>
                <a:gsLst>
                  <a:gs pos="0">
                    <a:srgbClr val="8DFCB1"/>
                  </a:gs>
                  <a:gs pos="43000">
                    <a:srgbClr val="80F8CD"/>
                  </a:gs>
                  <a:gs pos="66000">
                    <a:srgbClr val="5EEBE9"/>
                  </a:gs>
                  <a:gs pos="100000">
                    <a:srgbClr val="0FCEFD"/>
                  </a:gs>
                </a:gsLst>
                <a:lin ang="2280000" scaled="0"/>
              </a:gradFill>
              <a:uFillTx/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26" name="文本框 25"/>
          <p:cNvSpPr txBox="1"/>
          <p:nvPr>
            <p:custDataLst>
              <p:tags r:id="rId3"/>
            </p:custDataLst>
          </p:nvPr>
        </p:nvSpPr>
        <p:spPr>
          <a:xfrm>
            <a:off x="2555240" y="1841500"/>
            <a:ext cx="161734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lvl="0" algn="l">
              <a:buClrTx/>
              <a:buSzTx/>
              <a:buFontTx/>
            </a:pPr>
            <a:r>
              <a:rPr lang="en-US" altLang="zh-CN" sz="2000" b="1" dirty="0">
                <a:gradFill>
                  <a:gsLst>
                    <a:gs pos="0">
                      <a:srgbClr val="8DFCB1"/>
                    </a:gs>
                    <a:gs pos="43000">
                      <a:srgbClr val="80F8CD"/>
                    </a:gs>
                    <a:gs pos="66000">
                      <a:srgbClr val="5EEBE9"/>
                    </a:gs>
                    <a:gs pos="100000">
                      <a:srgbClr val="0FCEFD"/>
                    </a:gs>
                  </a:gsLst>
                  <a:lin ang="2280000" scaled="0"/>
                </a:gradFill>
                <a:uFillTx/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  <a:sym typeface="纤黑体" panose="02000000000000000000" charset="-122"/>
              </a:rPr>
              <a:t>Mage</a:t>
            </a:r>
            <a:endParaRPr lang="en-US" altLang="zh-CN" sz="2000" b="1" dirty="0">
              <a:gradFill>
                <a:gsLst>
                  <a:gs pos="0">
                    <a:srgbClr val="8DFCB1"/>
                  </a:gs>
                  <a:gs pos="43000">
                    <a:srgbClr val="80F8CD"/>
                  </a:gs>
                  <a:gs pos="66000">
                    <a:srgbClr val="5EEBE9"/>
                  </a:gs>
                  <a:gs pos="100000">
                    <a:srgbClr val="0FCEFD"/>
                  </a:gs>
                </a:gsLst>
                <a:lin ang="2280000" scaled="0"/>
              </a:gradFill>
              <a:uFillTx/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  <a:sym typeface="纤黑体" panose="02000000000000000000" charset="-122"/>
            </a:endParaRPr>
          </a:p>
          <a:p>
            <a:pPr lvl="0" algn="l">
              <a:buClrTx/>
              <a:buSzTx/>
              <a:buFontTx/>
            </a:pPr>
            <a:r>
              <a:rPr lang="en-US" altLang="zh-CN" sz="1600" b="1" dirty="0">
                <a:gradFill>
                  <a:gsLst>
                    <a:gs pos="0">
                      <a:srgbClr val="8DFCB1"/>
                    </a:gs>
                    <a:gs pos="43000">
                      <a:srgbClr val="80F8CD"/>
                    </a:gs>
                    <a:gs pos="66000">
                      <a:srgbClr val="5EEBE9"/>
                    </a:gs>
                    <a:gs pos="100000">
                      <a:srgbClr val="0FCEFD"/>
                    </a:gs>
                  </a:gsLst>
                  <a:lin ang="2280000" scaled="0"/>
                </a:gradFill>
                <a:uFillTx/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  <a:sym typeface="纤黑体" panose="02000000000000000000" charset="-122"/>
              </a:rPr>
              <a:t>Magic damage</a:t>
            </a:r>
            <a:endParaRPr lang="en-US" altLang="zh-CN" sz="2000" b="1" dirty="0">
              <a:gradFill>
                <a:gsLst>
                  <a:gs pos="0">
                    <a:srgbClr val="8DFCB1"/>
                  </a:gs>
                  <a:gs pos="43000">
                    <a:srgbClr val="80F8CD"/>
                  </a:gs>
                  <a:gs pos="66000">
                    <a:srgbClr val="5EEBE9"/>
                  </a:gs>
                  <a:gs pos="100000">
                    <a:srgbClr val="0FCEFD"/>
                  </a:gs>
                </a:gsLst>
                <a:lin ang="2280000" scaled="0"/>
              </a:gradFill>
              <a:uFillTx/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  <a:sym typeface="纤黑体" panose="02000000000000000000" charset="-122"/>
            </a:endParaRPr>
          </a:p>
          <a:p>
            <a:pPr lvl="0" algn="l">
              <a:buClrTx/>
              <a:buSzTx/>
              <a:buFontTx/>
            </a:pPr>
            <a:endParaRPr lang="en-US" altLang="zh-CN" sz="2000" b="1" dirty="0">
              <a:gradFill>
                <a:gsLst>
                  <a:gs pos="0">
                    <a:srgbClr val="8DFCB1"/>
                  </a:gs>
                  <a:gs pos="43000">
                    <a:srgbClr val="80F8CD"/>
                  </a:gs>
                  <a:gs pos="66000">
                    <a:srgbClr val="5EEBE9"/>
                  </a:gs>
                  <a:gs pos="100000">
                    <a:srgbClr val="0FCEFD"/>
                  </a:gs>
                </a:gsLst>
                <a:lin ang="2280000" scaled="0"/>
              </a:gradFill>
              <a:uFillTx/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  <a:sym typeface="纤黑体" panose="02000000000000000000" charset="-122"/>
            </a:endParaRPr>
          </a:p>
        </p:txBody>
      </p:sp>
      <p:sp>
        <p:nvSpPr>
          <p:cNvPr id="27" name="文本框 26"/>
          <p:cNvSpPr txBox="1"/>
          <p:nvPr>
            <p:custDataLst>
              <p:tags r:id="rId4"/>
            </p:custDataLst>
          </p:nvPr>
        </p:nvSpPr>
        <p:spPr>
          <a:xfrm>
            <a:off x="6211570" y="1841500"/>
            <a:ext cx="17011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lvl="0" algn="l">
              <a:buClrTx/>
              <a:buSzTx/>
              <a:buFontTx/>
            </a:pPr>
            <a:r>
              <a:rPr lang="en-US" altLang="zh-CN" sz="2000" b="1" dirty="0">
                <a:gradFill>
                  <a:gsLst>
                    <a:gs pos="0">
                      <a:srgbClr val="8DFCB1"/>
                    </a:gs>
                    <a:gs pos="43000">
                      <a:srgbClr val="80F8CD"/>
                    </a:gs>
                    <a:gs pos="66000">
                      <a:srgbClr val="5EEBE9"/>
                    </a:gs>
                    <a:gs pos="100000">
                      <a:srgbClr val="0FCEFD"/>
                    </a:gs>
                  </a:gsLst>
                  <a:lin ang="2280000" scaled="0"/>
                </a:gradFill>
                <a:uFillTx/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  <a:sym typeface="纤黑体" panose="02000000000000000000" charset="-122"/>
              </a:rPr>
              <a:t>Tank</a:t>
            </a:r>
            <a:endParaRPr lang="en-US" altLang="zh-CN" sz="2000" b="1" dirty="0">
              <a:gradFill>
                <a:gsLst>
                  <a:gs pos="0">
                    <a:srgbClr val="8DFCB1"/>
                  </a:gs>
                  <a:gs pos="43000">
                    <a:srgbClr val="80F8CD"/>
                  </a:gs>
                  <a:gs pos="66000">
                    <a:srgbClr val="5EEBE9"/>
                  </a:gs>
                  <a:gs pos="100000">
                    <a:srgbClr val="0FCEFD"/>
                  </a:gs>
                </a:gsLst>
                <a:lin ang="2280000" scaled="0"/>
              </a:gradFill>
              <a:uFillTx/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  <a:sym typeface="纤黑体" panose="02000000000000000000" charset="-122"/>
            </a:endParaRPr>
          </a:p>
          <a:p>
            <a:pPr lvl="0" algn="l">
              <a:buClrTx/>
              <a:buSzTx/>
              <a:buFontTx/>
            </a:pPr>
            <a:r>
              <a:rPr lang="en-US" altLang="zh-CN" sz="1600" b="1" dirty="0">
                <a:gradFill>
                  <a:gsLst>
                    <a:gs pos="0">
                      <a:srgbClr val="8DFCB1"/>
                    </a:gs>
                    <a:gs pos="43000">
                      <a:srgbClr val="80F8CD"/>
                    </a:gs>
                    <a:gs pos="66000">
                      <a:srgbClr val="5EEBE9"/>
                    </a:gs>
                    <a:gs pos="100000">
                      <a:srgbClr val="0FCEFD"/>
                    </a:gs>
                  </a:gsLst>
                  <a:lin ang="2280000" scaled="0"/>
                </a:gradFill>
                <a:uFillTx/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  <a:sym typeface="纤黑体" panose="02000000000000000000" charset="-122"/>
              </a:rPr>
              <a:t>Control&amp;Shield</a:t>
            </a:r>
            <a:endParaRPr lang="en-US" altLang="zh-CN" sz="1600" b="1" dirty="0">
              <a:gradFill>
                <a:gsLst>
                  <a:gs pos="0">
                    <a:srgbClr val="8DFCB1"/>
                  </a:gs>
                  <a:gs pos="43000">
                    <a:srgbClr val="80F8CD"/>
                  </a:gs>
                  <a:gs pos="66000">
                    <a:srgbClr val="5EEBE9"/>
                  </a:gs>
                  <a:gs pos="100000">
                    <a:srgbClr val="0FCEFD"/>
                  </a:gs>
                </a:gsLst>
                <a:lin ang="2280000" scaled="0"/>
              </a:gradFill>
              <a:uFillTx/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  <a:sym typeface="纤黑体" panose="02000000000000000000" charset="-122"/>
            </a:endParaRPr>
          </a:p>
        </p:txBody>
      </p:sp>
      <p:sp>
        <p:nvSpPr>
          <p:cNvPr id="29" name="文本框 28"/>
          <p:cNvSpPr txBox="1"/>
          <p:nvPr>
            <p:custDataLst>
              <p:tags r:id="rId5"/>
            </p:custDataLst>
          </p:nvPr>
        </p:nvSpPr>
        <p:spPr>
          <a:xfrm>
            <a:off x="4347210" y="4258310"/>
            <a:ext cx="156845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lvl="0" algn="l">
              <a:buClrTx/>
              <a:buSzTx/>
              <a:buFontTx/>
            </a:pPr>
            <a:r>
              <a:rPr lang="en-US" altLang="zh-CN" sz="2000" b="1" dirty="0">
                <a:gradFill>
                  <a:gsLst>
                    <a:gs pos="0">
                      <a:srgbClr val="8DFCB1"/>
                    </a:gs>
                    <a:gs pos="43000">
                      <a:srgbClr val="80F8CD"/>
                    </a:gs>
                    <a:gs pos="66000">
                      <a:srgbClr val="5EEBE9"/>
                    </a:gs>
                    <a:gs pos="100000">
                      <a:srgbClr val="0FCEFD"/>
                    </a:gs>
                  </a:gsLst>
                  <a:lin ang="2280000" scaled="0"/>
                </a:gradFill>
                <a:uFillTx/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  <a:sym typeface="纤黑体" panose="02000000000000000000" charset="-122"/>
              </a:rPr>
              <a:t>Assassin</a:t>
            </a:r>
            <a:endParaRPr lang="en-US" altLang="zh-CN" sz="2000" b="1" dirty="0">
              <a:gradFill>
                <a:gsLst>
                  <a:gs pos="0">
                    <a:srgbClr val="8DFCB1"/>
                  </a:gs>
                  <a:gs pos="43000">
                    <a:srgbClr val="80F8CD"/>
                  </a:gs>
                  <a:gs pos="66000">
                    <a:srgbClr val="5EEBE9"/>
                  </a:gs>
                  <a:gs pos="100000">
                    <a:srgbClr val="0FCEFD"/>
                  </a:gs>
                </a:gsLst>
                <a:lin ang="2280000" scaled="0"/>
              </a:gradFill>
              <a:uFillTx/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  <a:sym typeface="纤黑体" panose="02000000000000000000" charset="-122"/>
            </a:endParaRPr>
          </a:p>
          <a:p>
            <a:pPr lvl="0" algn="l">
              <a:buClrTx/>
              <a:buSzTx/>
              <a:buFontTx/>
            </a:pPr>
            <a:r>
              <a:rPr lang="en-US" altLang="zh-CN" sz="1600" b="1" dirty="0">
                <a:gradFill>
                  <a:gsLst>
                    <a:gs pos="0">
                      <a:srgbClr val="8DFCB1"/>
                    </a:gs>
                    <a:gs pos="43000">
                      <a:srgbClr val="80F8CD"/>
                    </a:gs>
                    <a:gs pos="66000">
                      <a:srgbClr val="5EEBE9"/>
                    </a:gs>
                    <a:gs pos="100000">
                      <a:srgbClr val="0FCEFD"/>
                    </a:gs>
                  </a:gsLst>
                  <a:lin ang="2280000" scaled="0"/>
                </a:gradFill>
                <a:uFillTx/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  <a:sym typeface="纤黑体" panose="02000000000000000000" charset="-122"/>
              </a:rPr>
              <a:t>Instant burst</a:t>
            </a:r>
            <a:endParaRPr lang="en-US" altLang="zh-CN" sz="1600" b="1" dirty="0">
              <a:gradFill>
                <a:gsLst>
                  <a:gs pos="0">
                    <a:srgbClr val="8DFCB1"/>
                  </a:gs>
                  <a:gs pos="43000">
                    <a:srgbClr val="80F8CD"/>
                  </a:gs>
                  <a:gs pos="66000">
                    <a:srgbClr val="5EEBE9"/>
                  </a:gs>
                  <a:gs pos="100000">
                    <a:srgbClr val="0FCEFD"/>
                  </a:gs>
                </a:gsLst>
                <a:lin ang="2280000" scaled="0"/>
              </a:gradFill>
              <a:uFillTx/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  <a:sym typeface="纤黑体" panose="02000000000000000000" charset="-122"/>
            </a:endParaRPr>
          </a:p>
        </p:txBody>
      </p:sp>
      <p:sp>
        <p:nvSpPr>
          <p:cNvPr id="30" name="文本框 29"/>
          <p:cNvSpPr txBox="1"/>
          <p:nvPr>
            <p:custDataLst>
              <p:tags r:id="rId6"/>
            </p:custDataLst>
          </p:nvPr>
        </p:nvSpPr>
        <p:spPr>
          <a:xfrm>
            <a:off x="8069580" y="4288790"/>
            <a:ext cx="1696720" cy="11372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lvl="0" algn="l">
              <a:buClrTx/>
              <a:buSzTx/>
              <a:buFontTx/>
            </a:pPr>
            <a:r>
              <a:rPr lang="en-US" altLang="zh-CN" sz="2000" b="1" dirty="0">
                <a:gradFill>
                  <a:gsLst>
                    <a:gs pos="0">
                      <a:srgbClr val="8DFCB1"/>
                    </a:gs>
                    <a:gs pos="43000">
                      <a:srgbClr val="80F8CD"/>
                    </a:gs>
                    <a:gs pos="66000">
                      <a:srgbClr val="5EEBE9"/>
                    </a:gs>
                    <a:gs pos="100000">
                      <a:srgbClr val="0FCEFD"/>
                    </a:gs>
                  </a:gsLst>
                  <a:lin ang="2280000" scaled="0"/>
                </a:gradFill>
                <a:uFillTx/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  <a:sym typeface="纤黑体" panose="02000000000000000000" charset="-122"/>
              </a:rPr>
              <a:t>ADC</a:t>
            </a:r>
            <a:endParaRPr lang="en-US" altLang="zh-CN" sz="2000" b="1" dirty="0">
              <a:gradFill>
                <a:gsLst>
                  <a:gs pos="0">
                    <a:srgbClr val="8DFCB1"/>
                  </a:gs>
                  <a:gs pos="43000">
                    <a:srgbClr val="80F8CD"/>
                  </a:gs>
                  <a:gs pos="66000">
                    <a:srgbClr val="5EEBE9"/>
                  </a:gs>
                  <a:gs pos="100000">
                    <a:srgbClr val="0FCEFD"/>
                  </a:gs>
                </a:gsLst>
                <a:lin ang="2280000" scaled="0"/>
              </a:gradFill>
              <a:uFillTx/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  <a:sym typeface="纤黑体" panose="02000000000000000000" charset="-122"/>
            </a:endParaRPr>
          </a:p>
          <a:p>
            <a:pPr lvl="0" algn="l">
              <a:buClrTx/>
              <a:buSzTx/>
              <a:buFontTx/>
            </a:pPr>
            <a:r>
              <a:rPr lang="en-US" altLang="zh-CN" sz="1600" b="1" dirty="0">
                <a:gradFill>
                  <a:gsLst>
                    <a:gs pos="0">
                      <a:srgbClr val="8DFCB1"/>
                    </a:gs>
                    <a:gs pos="43000">
                      <a:srgbClr val="80F8CD"/>
                    </a:gs>
                    <a:gs pos="66000">
                      <a:srgbClr val="5EEBE9"/>
                    </a:gs>
                    <a:gs pos="100000">
                      <a:srgbClr val="0FCEFD"/>
                    </a:gs>
                  </a:gsLst>
                  <a:lin ang="2280000" scaled="0"/>
                </a:gradFill>
                <a:uFillTx/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  <a:sym typeface="纤黑体" panose="02000000000000000000" charset="-122"/>
              </a:rPr>
              <a:t>Remote physical output</a:t>
            </a:r>
            <a:endParaRPr lang="en-US" altLang="zh-CN" sz="1600" b="1" dirty="0">
              <a:gradFill>
                <a:gsLst>
                  <a:gs pos="0">
                    <a:srgbClr val="8DFCB1"/>
                  </a:gs>
                  <a:gs pos="43000">
                    <a:srgbClr val="80F8CD"/>
                  </a:gs>
                  <a:gs pos="66000">
                    <a:srgbClr val="5EEBE9"/>
                  </a:gs>
                  <a:gs pos="100000">
                    <a:srgbClr val="0FCEFD"/>
                  </a:gs>
                </a:gsLst>
                <a:lin ang="2280000" scaled="0"/>
              </a:gradFill>
              <a:uFillTx/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  <a:sym typeface="纤黑体" panose="02000000000000000000" charset="-122"/>
            </a:endParaRPr>
          </a:p>
          <a:p>
            <a:pPr lvl="0" algn="l">
              <a:buClrTx/>
              <a:buSzTx/>
              <a:buFontTx/>
            </a:pPr>
            <a:endParaRPr lang="en-US" altLang="zh-CN" sz="1600" b="1" dirty="0">
              <a:gradFill>
                <a:gsLst>
                  <a:gs pos="0">
                    <a:srgbClr val="8DFCB1"/>
                  </a:gs>
                  <a:gs pos="43000">
                    <a:srgbClr val="80F8CD"/>
                  </a:gs>
                  <a:gs pos="66000">
                    <a:srgbClr val="5EEBE9"/>
                  </a:gs>
                  <a:gs pos="100000">
                    <a:srgbClr val="0FCEFD"/>
                  </a:gs>
                </a:gsLst>
                <a:lin ang="2280000" scaled="0"/>
              </a:gradFill>
              <a:uFillTx/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  <a:sym typeface="纤黑体" panose="02000000000000000000" charset="-122"/>
            </a:endParaRPr>
          </a:p>
        </p:txBody>
      </p:sp>
      <p:sp>
        <p:nvSpPr>
          <p:cNvPr id="4" name="文本框 3"/>
          <p:cNvSpPr txBox="1"/>
          <p:nvPr>
            <p:custDataLst>
              <p:tags r:id="rId7"/>
            </p:custDataLst>
          </p:nvPr>
        </p:nvSpPr>
        <p:spPr>
          <a:xfrm>
            <a:off x="9871075" y="1841500"/>
            <a:ext cx="1679575" cy="8915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lvl="0" algn="l">
              <a:buClrTx/>
              <a:buSzTx/>
              <a:buFontTx/>
            </a:pPr>
            <a:r>
              <a:rPr lang="en-US" altLang="zh-CN" sz="2000" b="1" dirty="0">
                <a:gradFill>
                  <a:gsLst>
                    <a:gs pos="0">
                      <a:srgbClr val="8DFCB1"/>
                    </a:gs>
                    <a:gs pos="43000">
                      <a:srgbClr val="80F8CD"/>
                    </a:gs>
                    <a:gs pos="66000">
                      <a:srgbClr val="5EEBE9"/>
                    </a:gs>
                    <a:gs pos="100000">
                      <a:srgbClr val="0FCEFD"/>
                    </a:gs>
                  </a:gsLst>
                  <a:lin ang="2280000" scaled="0"/>
                </a:gradFill>
                <a:uFillTx/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  <a:sym typeface="纤黑体" panose="02000000000000000000" charset="-122"/>
              </a:rPr>
              <a:t>Support</a:t>
            </a:r>
            <a:endParaRPr lang="en-US" altLang="zh-CN" sz="2000" b="1" dirty="0">
              <a:gradFill>
                <a:gsLst>
                  <a:gs pos="0">
                    <a:srgbClr val="8DFCB1"/>
                  </a:gs>
                  <a:gs pos="43000">
                    <a:srgbClr val="80F8CD"/>
                  </a:gs>
                  <a:gs pos="66000">
                    <a:srgbClr val="5EEBE9"/>
                  </a:gs>
                  <a:gs pos="100000">
                    <a:srgbClr val="0FCEFD"/>
                  </a:gs>
                </a:gsLst>
                <a:lin ang="2280000" scaled="0"/>
              </a:gradFill>
              <a:uFillTx/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  <a:sym typeface="纤黑体" panose="02000000000000000000" charset="-122"/>
            </a:endParaRPr>
          </a:p>
          <a:p>
            <a:pPr lvl="0" algn="l">
              <a:buClrTx/>
              <a:buSzTx/>
              <a:buFontTx/>
            </a:pPr>
            <a:r>
              <a:rPr lang="en-US" altLang="zh-CN" sz="1600" b="1" dirty="0">
                <a:gradFill>
                  <a:gsLst>
                    <a:gs pos="0">
                      <a:srgbClr val="8DFCB1"/>
                    </a:gs>
                    <a:gs pos="43000">
                      <a:srgbClr val="80F8CD"/>
                    </a:gs>
                    <a:gs pos="66000">
                      <a:srgbClr val="5EEBE9"/>
                    </a:gs>
                    <a:gs pos="100000">
                      <a:srgbClr val="0FCEFD"/>
                    </a:gs>
                  </a:gsLst>
                  <a:lin ang="2280000" scaled="0"/>
                </a:gradFill>
                <a:uFillTx/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  <a:sym typeface="纤黑体" panose="02000000000000000000" charset="-122"/>
              </a:rPr>
              <a:t>Team lubricant</a:t>
            </a:r>
            <a:endParaRPr lang="en-US" altLang="zh-CN" sz="1600" b="1" dirty="0">
              <a:gradFill>
                <a:gsLst>
                  <a:gs pos="0">
                    <a:srgbClr val="8DFCB1"/>
                  </a:gs>
                  <a:gs pos="43000">
                    <a:srgbClr val="80F8CD"/>
                  </a:gs>
                  <a:gs pos="66000">
                    <a:srgbClr val="5EEBE9"/>
                  </a:gs>
                  <a:gs pos="100000">
                    <a:srgbClr val="0FCEFD"/>
                  </a:gs>
                </a:gsLst>
                <a:lin ang="2280000" scaled="0"/>
              </a:gradFill>
              <a:uFillTx/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  <a:sym typeface="纤黑体" panose="02000000000000000000" charset="-122"/>
            </a:endParaRPr>
          </a:p>
          <a:p>
            <a:pPr lvl="0" algn="l">
              <a:buClrTx/>
              <a:buSzTx/>
              <a:buFontTx/>
            </a:pPr>
            <a:endParaRPr lang="en-US" altLang="zh-CN" sz="1600" b="1" dirty="0">
              <a:gradFill>
                <a:gsLst>
                  <a:gs pos="0">
                    <a:srgbClr val="8DFCB1"/>
                  </a:gs>
                  <a:gs pos="43000">
                    <a:srgbClr val="80F8CD"/>
                  </a:gs>
                  <a:gs pos="66000">
                    <a:srgbClr val="5EEBE9"/>
                  </a:gs>
                  <a:gs pos="100000">
                    <a:srgbClr val="0FCEFD"/>
                  </a:gs>
                </a:gsLst>
                <a:lin ang="2280000" scaled="0"/>
              </a:gradFill>
              <a:uFillTx/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  <a:sym typeface="纤黑体" panose="02000000000000000000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8"/>
          <a:srcRect l="3197" b="50607"/>
          <a:stretch>
            <a:fillRect/>
          </a:stretch>
        </p:blipFill>
        <p:spPr>
          <a:xfrm>
            <a:off x="816610" y="1835785"/>
            <a:ext cx="1559560" cy="220853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9000"/>
              </a:prstClr>
            </a:outerShdw>
          </a:effectLst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9"/>
          <a:srcRect b="40881"/>
          <a:stretch>
            <a:fillRect/>
          </a:stretch>
        </p:blipFill>
        <p:spPr>
          <a:xfrm>
            <a:off x="2555240" y="2680970"/>
            <a:ext cx="1677670" cy="222631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412615" y="1835785"/>
            <a:ext cx="1619250" cy="149225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11"/>
          <a:srcRect b="51858"/>
          <a:stretch>
            <a:fillRect/>
          </a:stretch>
        </p:blipFill>
        <p:spPr>
          <a:xfrm>
            <a:off x="4412615" y="3328670"/>
            <a:ext cx="1620520" cy="715645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12"/>
          <a:srcRect r="25046"/>
          <a:stretch>
            <a:fillRect/>
          </a:stretch>
        </p:blipFill>
        <p:spPr>
          <a:xfrm>
            <a:off x="6213475" y="2680970"/>
            <a:ext cx="1675765" cy="2051685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13"/>
          <a:srcRect b="23672"/>
          <a:stretch>
            <a:fillRect/>
          </a:stretch>
        </p:blipFill>
        <p:spPr>
          <a:xfrm>
            <a:off x="8069580" y="1835785"/>
            <a:ext cx="1644650" cy="2392045"/>
          </a:xfrm>
          <a:prstGeom prst="rect">
            <a:avLst/>
          </a:prstGeom>
        </p:spPr>
      </p:pic>
      <p:grpSp>
        <p:nvGrpSpPr>
          <p:cNvPr id="19" name="组合 18"/>
          <p:cNvGrpSpPr/>
          <p:nvPr/>
        </p:nvGrpSpPr>
        <p:grpSpPr>
          <a:xfrm>
            <a:off x="9894570" y="2680970"/>
            <a:ext cx="1682750" cy="2399665"/>
            <a:chOff x="15480" y="3684"/>
            <a:chExt cx="2650" cy="3779"/>
          </a:xfrm>
        </p:grpSpPr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15481" y="3684"/>
              <a:ext cx="2649" cy="2438"/>
            </a:xfrm>
            <a:prstGeom prst="rect">
              <a:avLst/>
            </a:prstGeom>
          </p:spPr>
        </p:pic>
        <p:pic>
          <p:nvPicPr>
            <p:cNvPr id="22" name="图片 21"/>
            <p:cNvPicPr>
              <a:picLocks noChangeAspect="1"/>
            </p:cNvPicPr>
            <p:nvPr/>
          </p:nvPicPr>
          <p:blipFill>
            <a:blip r:embed="rId15"/>
            <a:srcRect b="50082"/>
            <a:stretch>
              <a:fillRect/>
            </a:stretch>
          </p:blipFill>
          <p:spPr>
            <a:xfrm>
              <a:off x="15480" y="6121"/>
              <a:ext cx="2650" cy="1342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http://ww2.sinaimg.cn/large/624fde2fjw1e9a7brzrqaj20v30kr7d8.jpg"/>
          <p:cNvPicPr>
            <a:picLocks noChangeAspect="1" noChangeArrowheads="1"/>
          </p:cNvPicPr>
          <p:nvPr/>
        </p:nvPicPr>
        <p:blipFill rotWithShape="1">
          <a:blip r:embed="rId1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588"/>
          <a:stretch>
            <a:fillRect/>
          </a:stretch>
        </p:blipFill>
        <p:spPr bwMode="auto">
          <a:xfrm>
            <a:off x="2381" y="1339"/>
            <a:ext cx="12187239" cy="6855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矩形 25"/>
          <p:cNvSpPr/>
          <p:nvPr/>
        </p:nvSpPr>
        <p:spPr>
          <a:xfrm>
            <a:off x="0" y="1339"/>
            <a:ext cx="12207403" cy="6855322"/>
          </a:xfrm>
          <a:prstGeom prst="rect">
            <a:avLst/>
          </a:prstGeom>
          <a:solidFill>
            <a:schemeClr val="tx1">
              <a:lumMod val="95000"/>
              <a:lumOff val="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ea typeface="纤黑体" panose="02000000000000000000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808095" y="1884680"/>
            <a:ext cx="7132955" cy="835025"/>
          </a:xfrm>
          <a:prstGeom prst="rect">
            <a:avLst/>
          </a:prstGeom>
          <a:noFill/>
          <a:ln>
            <a:gradFill flip="none" rotWithShape="1">
              <a:gsLst>
                <a:gs pos="0">
                  <a:srgbClr val="81F6FF">
                    <a:alpha val="25000"/>
                  </a:srgbClr>
                </a:gs>
                <a:gs pos="100000">
                  <a:srgbClr val="81F6FF">
                    <a:alpha val="95000"/>
                  </a:srgbClr>
                </a:gs>
              </a:gsLst>
              <a:lin ang="10800000" scaled="1"/>
              <a:tileRect/>
            </a:gradFill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algn="ctr" defTabSz="457200"/>
            <a:endParaRPr lang="zh-CN" altLang="en-US" sz="6000" kern="100">
              <a:ln>
                <a:gradFill flip="none" rotWithShape="1">
                  <a:gsLst>
                    <a:gs pos="38000">
                      <a:schemeClr val="bg1">
                        <a:lumMod val="65000"/>
                      </a:schemeClr>
                    </a:gs>
                    <a:gs pos="98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  <a:tileRect/>
                </a:gradFill>
              </a:ln>
              <a:blipFill>
                <a:blip r:embed="rId2"/>
                <a:stretch>
                  <a:fillRect/>
                </a:stretch>
              </a:blipFill>
              <a:effectLst>
                <a:outerShdw blurRad="139700" dist="63500" dir="2700000" algn="tl" rotWithShape="0">
                  <a:prstClr val="black">
                    <a:alpha val="65000"/>
                  </a:prstClr>
                </a:outerShdw>
              </a:effectLst>
              <a:latin typeface="汉仪菱心体简" panose="02010400000101010101" pitchFamily="49" charset="-122"/>
              <a:ea typeface="華康粗黑體" panose="020B0709000000000000" charset="-120"/>
              <a:cs typeface="Times New Roman" panose="02020603050405020304" pitchFamily="18" charset="0"/>
              <a:sym typeface="汉仪菱心体简" panose="02010400000101010101" pitchFamily="49" charset="-122"/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1226820" y="1884680"/>
            <a:ext cx="2581910" cy="835025"/>
          </a:xfrm>
          <a:prstGeom prst="rect">
            <a:avLst/>
          </a:prstGeom>
          <a:gradFill>
            <a:gsLst>
              <a:gs pos="0">
                <a:srgbClr val="A3F8FF">
                  <a:alpha val="5000"/>
                </a:srgbClr>
              </a:gs>
              <a:gs pos="100000">
                <a:srgbClr val="81F6FF">
                  <a:alpha val="55000"/>
                </a:srgbClr>
              </a:gs>
            </a:gsLst>
            <a:lin ang="0" scaled="1"/>
          </a:gradFill>
          <a:ln>
            <a:gradFill flip="none" rotWithShape="1">
              <a:gsLst>
                <a:gs pos="0">
                  <a:srgbClr val="81F6FF">
                    <a:alpha val="25000"/>
                  </a:srgbClr>
                </a:gs>
                <a:gs pos="100000">
                  <a:srgbClr val="81F6FF">
                    <a:alpha val="95000"/>
                  </a:srgbClr>
                </a:gs>
              </a:gsLst>
              <a:lin ang="10800000" scaled="1"/>
              <a:tileRect/>
            </a:gradFill>
          </a:ln>
          <a:effectLst>
            <a:glow rad="228600">
              <a:schemeClr val="accent1">
                <a:satMod val="175000"/>
                <a:alpha val="15000"/>
              </a:schemeClr>
            </a:glo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algn="ctr" defTabSz="457200"/>
            <a:endParaRPr lang="zh-CN" altLang="en-US" sz="6000" kern="100" dirty="0">
              <a:ln>
                <a:gradFill flip="none" rotWithShape="1">
                  <a:gsLst>
                    <a:gs pos="38000">
                      <a:schemeClr val="bg1">
                        <a:lumMod val="65000"/>
                      </a:schemeClr>
                    </a:gs>
                    <a:gs pos="98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  <a:tileRect/>
                </a:gradFill>
              </a:ln>
              <a:blipFill>
                <a:blip r:embed="rId2"/>
                <a:stretch>
                  <a:fillRect/>
                </a:stretch>
              </a:blipFill>
              <a:effectLst>
                <a:outerShdw blurRad="139700" dist="63500" dir="2700000" algn="tl" rotWithShape="0">
                  <a:prstClr val="black">
                    <a:alpha val="65000"/>
                  </a:prstClr>
                </a:outerShdw>
              </a:effectLst>
              <a:latin typeface="汉仪菱心体简" panose="02010400000101010101" pitchFamily="49" charset="-122"/>
              <a:ea typeface="華康粗黑體" panose="020B0709000000000000" charset="-120"/>
              <a:cs typeface="Times New Roman" panose="02020603050405020304" pitchFamily="18" charset="0"/>
              <a:sym typeface="汉仪菱心体简" panose="02010400000101010101" pitchFamily="49" charset="-122"/>
            </a:endParaRPr>
          </a:p>
        </p:txBody>
      </p:sp>
      <p:sp>
        <p:nvSpPr>
          <p:cNvPr id="51" name="矩形 50"/>
          <p:cNvSpPr/>
          <p:nvPr/>
        </p:nvSpPr>
        <p:spPr>
          <a:xfrm>
            <a:off x="3808095" y="3740785"/>
            <a:ext cx="7132955" cy="954405"/>
          </a:xfrm>
          <a:prstGeom prst="rect">
            <a:avLst/>
          </a:prstGeom>
          <a:noFill/>
          <a:ln>
            <a:gradFill flip="none" rotWithShape="1">
              <a:gsLst>
                <a:gs pos="0">
                  <a:srgbClr val="81F6FF">
                    <a:alpha val="25000"/>
                  </a:srgbClr>
                </a:gs>
                <a:gs pos="100000">
                  <a:srgbClr val="81F6FF">
                    <a:alpha val="95000"/>
                  </a:srgbClr>
                </a:gs>
              </a:gsLst>
              <a:lin ang="10800000" scaled="1"/>
              <a:tileRect/>
            </a:gradFill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algn="ctr" defTabSz="457200"/>
            <a:endParaRPr lang="zh-CN" altLang="en-US" sz="6000" kern="100">
              <a:ln>
                <a:gradFill flip="none" rotWithShape="1">
                  <a:gsLst>
                    <a:gs pos="38000">
                      <a:schemeClr val="bg1">
                        <a:lumMod val="65000"/>
                      </a:schemeClr>
                    </a:gs>
                    <a:gs pos="98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  <a:tileRect/>
                </a:gradFill>
              </a:ln>
              <a:blipFill>
                <a:blip r:embed="rId2"/>
                <a:stretch>
                  <a:fillRect/>
                </a:stretch>
              </a:blipFill>
              <a:effectLst>
                <a:outerShdw blurRad="139700" dist="63500" dir="2700000" algn="tl" rotWithShape="0">
                  <a:prstClr val="black">
                    <a:alpha val="65000"/>
                  </a:prstClr>
                </a:outerShdw>
              </a:effectLst>
              <a:latin typeface="汉仪菱心体简" panose="02010400000101010101" pitchFamily="49" charset="-122"/>
              <a:ea typeface="華康粗黑體" panose="020B0709000000000000" charset="-120"/>
              <a:cs typeface="Times New Roman" panose="02020603050405020304" pitchFamily="18" charset="0"/>
              <a:sym typeface="汉仪菱心体简" panose="02010400000101010101" pitchFamily="49" charset="-122"/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1227455" y="3740785"/>
            <a:ext cx="2580640" cy="954405"/>
          </a:xfrm>
          <a:prstGeom prst="rect">
            <a:avLst/>
          </a:prstGeom>
          <a:gradFill>
            <a:gsLst>
              <a:gs pos="0">
                <a:srgbClr val="A3F8FF">
                  <a:alpha val="5000"/>
                </a:srgbClr>
              </a:gs>
              <a:gs pos="100000">
                <a:srgbClr val="81F6FF">
                  <a:alpha val="55000"/>
                </a:srgbClr>
              </a:gs>
            </a:gsLst>
            <a:lin ang="0" scaled="1"/>
          </a:gradFill>
          <a:ln>
            <a:gradFill flip="none" rotWithShape="1">
              <a:gsLst>
                <a:gs pos="0">
                  <a:srgbClr val="81F6FF">
                    <a:alpha val="25000"/>
                  </a:srgbClr>
                </a:gs>
                <a:gs pos="100000">
                  <a:srgbClr val="81F6FF">
                    <a:alpha val="95000"/>
                  </a:srgbClr>
                </a:gs>
              </a:gsLst>
              <a:lin ang="10800000" scaled="1"/>
              <a:tileRect/>
            </a:gradFill>
          </a:ln>
          <a:effectLst>
            <a:glow rad="228600">
              <a:schemeClr val="accent1">
                <a:satMod val="175000"/>
                <a:alpha val="15000"/>
              </a:schemeClr>
            </a:glo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algn="ctr" defTabSz="457200"/>
            <a:endParaRPr lang="zh-CN" altLang="en-US" sz="6000" kern="100" dirty="0">
              <a:ln>
                <a:gradFill flip="none" rotWithShape="1">
                  <a:gsLst>
                    <a:gs pos="38000">
                      <a:schemeClr val="bg1">
                        <a:lumMod val="65000"/>
                      </a:schemeClr>
                    </a:gs>
                    <a:gs pos="98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  <a:tileRect/>
                </a:gradFill>
              </a:ln>
              <a:blipFill>
                <a:blip r:embed="rId2"/>
                <a:stretch>
                  <a:fillRect/>
                </a:stretch>
              </a:blipFill>
              <a:effectLst>
                <a:outerShdw blurRad="139700" dist="63500" dir="2700000" algn="tl" rotWithShape="0">
                  <a:prstClr val="black">
                    <a:alpha val="65000"/>
                  </a:prstClr>
                </a:outerShdw>
              </a:effectLst>
              <a:latin typeface="汉仪菱心体简" panose="02010400000101010101" pitchFamily="49" charset="-122"/>
              <a:ea typeface="華康粗黑體" panose="020B0709000000000000" charset="-120"/>
              <a:cs typeface="Times New Roman" panose="02020603050405020304" pitchFamily="18" charset="0"/>
              <a:sym typeface="汉仪菱心体简" panose="02010400000101010101" pitchFamily="49" charset="-122"/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3808095" y="2813050"/>
            <a:ext cx="7132955" cy="835025"/>
          </a:xfrm>
          <a:prstGeom prst="rect">
            <a:avLst/>
          </a:prstGeom>
          <a:noFill/>
          <a:ln>
            <a:gradFill flip="none" rotWithShape="1">
              <a:gsLst>
                <a:gs pos="0">
                  <a:srgbClr val="81F6FF">
                    <a:alpha val="25000"/>
                  </a:srgbClr>
                </a:gs>
                <a:gs pos="100000">
                  <a:srgbClr val="81F6FF">
                    <a:alpha val="95000"/>
                  </a:srgbClr>
                </a:gs>
              </a:gsLst>
              <a:lin ang="10800000" scaled="1"/>
              <a:tileRect/>
            </a:gradFill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algn="ctr" defTabSz="457200"/>
            <a:endParaRPr lang="zh-CN" altLang="en-US" sz="6000" kern="100">
              <a:ln>
                <a:gradFill flip="none" rotWithShape="1">
                  <a:gsLst>
                    <a:gs pos="38000">
                      <a:schemeClr val="bg1">
                        <a:lumMod val="65000"/>
                      </a:schemeClr>
                    </a:gs>
                    <a:gs pos="98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  <a:tileRect/>
                </a:gradFill>
              </a:ln>
              <a:blipFill>
                <a:blip r:embed="rId2"/>
                <a:stretch>
                  <a:fillRect/>
                </a:stretch>
              </a:blipFill>
              <a:effectLst>
                <a:outerShdw blurRad="139700" dist="63500" dir="2700000" algn="tl" rotWithShape="0">
                  <a:prstClr val="black">
                    <a:alpha val="65000"/>
                  </a:prstClr>
                </a:outerShdw>
              </a:effectLst>
              <a:latin typeface="汉仪菱心体简" panose="02010400000101010101" pitchFamily="49" charset="-122"/>
              <a:ea typeface="華康粗黑體" panose="020B0709000000000000" charset="-120"/>
              <a:cs typeface="Times New Roman" panose="02020603050405020304" pitchFamily="18" charset="0"/>
              <a:sym typeface="汉仪菱心体简" panose="02010400000101010101" pitchFamily="49" charset="-122"/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1226820" y="2813050"/>
            <a:ext cx="2581910" cy="835025"/>
          </a:xfrm>
          <a:prstGeom prst="rect">
            <a:avLst/>
          </a:prstGeom>
          <a:gradFill>
            <a:gsLst>
              <a:gs pos="0">
                <a:srgbClr val="A3F8FF">
                  <a:alpha val="5000"/>
                </a:srgbClr>
              </a:gs>
              <a:gs pos="100000">
                <a:srgbClr val="81F6FF">
                  <a:alpha val="55000"/>
                </a:srgbClr>
              </a:gs>
            </a:gsLst>
            <a:lin ang="0" scaled="1"/>
          </a:gradFill>
          <a:ln>
            <a:gradFill flip="none" rotWithShape="1">
              <a:gsLst>
                <a:gs pos="0">
                  <a:srgbClr val="81F6FF">
                    <a:alpha val="25000"/>
                  </a:srgbClr>
                </a:gs>
                <a:gs pos="100000">
                  <a:srgbClr val="81F6FF">
                    <a:alpha val="95000"/>
                  </a:srgbClr>
                </a:gs>
              </a:gsLst>
              <a:lin ang="10800000" scaled="1"/>
              <a:tileRect/>
            </a:gradFill>
          </a:ln>
          <a:effectLst>
            <a:glow rad="228600">
              <a:schemeClr val="accent1">
                <a:satMod val="175000"/>
                <a:alpha val="15000"/>
              </a:schemeClr>
            </a:glo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algn="ctr" defTabSz="457200"/>
            <a:endParaRPr lang="zh-CN" altLang="en-US" sz="6000" kern="100" dirty="0">
              <a:ln>
                <a:gradFill flip="none" rotWithShape="1">
                  <a:gsLst>
                    <a:gs pos="38000">
                      <a:schemeClr val="bg1">
                        <a:lumMod val="65000"/>
                      </a:schemeClr>
                    </a:gs>
                    <a:gs pos="98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  <a:tileRect/>
                </a:gradFill>
              </a:ln>
              <a:blipFill>
                <a:blip r:embed="rId2"/>
                <a:stretch>
                  <a:fillRect/>
                </a:stretch>
              </a:blipFill>
              <a:effectLst>
                <a:outerShdw blurRad="139700" dist="63500" dir="2700000" algn="tl" rotWithShape="0">
                  <a:prstClr val="black">
                    <a:alpha val="65000"/>
                  </a:prstClr>
                </a:outerShdw>
              </a:effectLst>
              <a:latin typeface="汉仪菱心体简" panose="02010400000101010101" pitchFamily="49" charset="-122"/>
              <a:ea typeface="華康粗黑體" panose="020B0709000000000000" charset="-120"/>
              <a:cs typeface="Times New Roman" panose="02020603050405020304" pitchFamily="18" charset="0"/>
              <a:sym typeface="汉仪菱心体简" panose="02010400000101010101" pitchFamily="49" charset="-122"/>
            </a:endParaRPr>
          </a:p>
        </p:txBody>
      </p:sp>
      <p:sp>
        <p:nvSpPr>
          <p:cNvPr id="53" name="矩形 52"/>
          <p:cNvSpPr/>
          <p:nvPr/>
        </p:nvSpPr>
        <p:spPr>
          <a:xfrm>
            <a:off x="3808095" y="4787900"/>
            <a:ext cx="7132955" cy="1304290"/>
          </a:xfrm>
          <a:prstGeom prst="rect">
            <a:avLst/>
          </a:prstGeom>
          <a:noFill/>
          <a:ln>
            <a:gradFill flip="none" rotWithShape="1">
              <a:gsLst>
                <a:gs pos="0">
                  <a:srgbClr val="81F6FF">
                    <a:alpha val="25000"/>
                  </a:srgbClr>
                </a:gs>
                <a:gs pos="100000">
                  <a:srgbClr val="81F6FF">
                    <a:alpha val="95000"/>
                  </a:srgbClr>
                </a:gs>
              </a:gsLst>
              <a:lin ang="10800000" scaled="1"/>
              <a:tileRect/>
            </a:gradFill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algn="ctr" defTabSz="457200"/>
            <a:endParaRPr lang="zh-CN" altLang="en-US" sz="6000" kern="100">
              <a:ln>
                <a:gradFill flip="none" rotWithShape="1">
                  <a:gsLst>
                    <a:gs pos="38000">
                      <a:schemeClr val="bg1">
                        <a:lumMod val="65000"/>
                      </a:schemeClr>
                    </a:gs>
                    <a:gs pos="98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  <a:tileRect/>
                </a:gradFill>
              </a:ln>
              <a:blipFill>
                <a:blip r:embed="rId2"/>
                <a:stretch>
                  <a:fillRect/>
                </a:stretch>
              </a:blipFill>
              <a:effectLst>
                <a:outerShdw blurRad="139700" dist="63500" dir="2700000" algn="tl" rotWithShape="0">
                  <a:prstClr val="black">
                    <a:alpha val="65000"/>
                  </a:prstClr>
                </a:outerShdw>
              </a:effectLst>
              <a:latin typeface="汉仪菱心体简" panose="02010400000101010101" pitchFamily="49" charset="-122"/>
              <a:ea typeface="華康粗黑體" panose="020B0709000000000000" charset="-120"/>
              <a:cs typeface="Times New Roman" panose="02020603050405020304" pitchFamily="18" charset="0"/>
              <a:sym typeface="汉仪菱心体简" panose="02010400000101010101" pitchFamily="49" charset="-122"/>
            </a:endParaRPr>
          </a:p>
        </p:txBody>
      </p:sp>
      <p:sp>
        <p:nvSpPr>
          <p:cNvPr id="54" name="矩形 53"/>
          <p:cNvSpPr/>
          <p:nvPr/>
        </p:nvSpPr>
        <p:spPr>
          <a:xfrm>
            <a:off x="1226820" y="4787900"/>
            <a:ext cx="2581275" cy="1304290"/>
          </a:xfrm>
          <a:prstGeom prst="rect">
            <a:avLst/>
          </a:prstGeom>
          <a:gradFill>
            <a:gsLst>
              <a:gs pos="0">
                <a:srgbClr val="A3F8FF">
                  <a:alpha val="5000"/>
                </a:srgbClr>
              </a:gs>
              <a:gs pos="100000">
                <a:srgbClr val="81F6FF">
                  <a:alpha val="55000"/>
                </a:srgbClr>
              </a:gs>
            </a:gsLst>
            <a:lin ang="0" scaled="1"/>
          </a:gradFill>
          <a:ln>
            <a:gradFill flip="none" rotWithShape="1">
              <a:gsLst>
                <a:gs pos="0">
                  <a:srgbClr val="81F6FF">
                    <a:alpha val="25000"/>
                  </a:srgbClr>
                </a:gs>
                <a:gs pos="100000">
                  <a:srgbClr val="81F6FF">
                    <a:alpha val="95000"/>
                  </a:srgbClr>
                </a:gs>
              </a:gsLst>
              <a:lin ang="10800000" scaled="1"/>
              <a:tileRect/>
            </a:gradFill>
          </a:ln>
          <a:effectLst>
            <a:glow rad="228600">
              <a:schemeClr val="accent1">
                <a:satMod val="175000"/>
                <a:alpha val="15000"/>
              </a:schemeClr>
            </a:glo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algn="ctr" defTabSz="457200"/>
            <a:endParaRPr lang="zh-CN" altLang="en-US" sz="6000" kern="100" dirty="0">
              <a:ln>
                <a:gradFill flip="none" rotWithShape="1">
                  <a:gsLst>
                    <a:gs pos="38000">
                      <a:schemeClr val="bg1">
                        <a:lumMod val="65000"/>
                      </a:schemeClr>
                    </a:gs>
                    <a:gs pos="98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  <a:tileRect/>
                </a:gradFill>
              </a:ln>
              <a:blipFill>
                <a:blip r:embed="rId2"/>
                <a:stretch>
                  <a:fillRect/>
                </a:stretch>
              </a:blipFill>
              <a:effectLst>
                <a:outerShdw blurRad="139700" dist="63500" dir="2700000" algn="tl" rotWithShape="0">
                  <a:prstClr val="black">
                    <a:alpha val="65000"/>
                  </a:prstClr>
                </a:outerShdw>
              </a:effectLst>
              <a:latin typeface="汉仪菱心体简" panose="02010400000101010101" pitchFamily="49" charset="-122"/>
              <a:ea typeface="華康粗黑體" panose="020B0709000000000000" charset="-120"/>
              <a:cs typeface="Times New Roman" panose="02020603050405020304" pitchFamily="18" charset="0"/>
              <a:sym typeface="汉仪菱心体简" panose="02010400000101010101" pitchFamily="49" charset="-122"/>
            </a:endParaRPr>
          </a:p>
        </p:txBody>
      </p:sp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98" t="37884" r="9806"/>
          <a:stretch>
            <a:fillRect/>
          </a:stretch>
        </p:blipFill>
        <p:spPr>
          <a:xfrm>
            <a:off x="7795799" y="1053664"/>
            <a:ext cx="3914632" cy="4260574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1391285" y="1972945"/>
            <a:ext cx="2214245" cy="64516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dist"/>
            <a:r>
              <a:rPr lang="en-US" altLang="zh-CN" spc="600" dirty="0">
                <a:solidFill>
                  <a:srgbClr val="A3F8FF"/>
                </a:solidFill>
                <a:effectLst>
                  <a:glow rad="114300">
                    <a:schemeClr val="accent1">
                      <a:satMod val="175000"/>
                      <a:alpha val="15000"/>
                    </a:schemeClr>
                  </a:glow>
                </a:effectLst>
                <a:uFillTx/>
                <a:latin typeface="Aa可爱の日系中文" panose="02010600010101010101" charset="-122"/>
                <a:ea typeface="+mj-ea"/>
                <a:sym typeface="纤黑体" panose="02000000000000000000" charset="-122"/>
              </a:rPr>
              <a:t>What is Jungle?</a:t>
            </a:r>
            <a:endParaRPr lang="en-US" altLang="zh-CN" spc="600" dirty="0">
              <a:solidFill>
                <a:srgbClr val="A3F8FF"/>
              </a:solidFill>
              <a:effectLst>
                <a:glow rad="114300">
                  <a:schemeClr val="accent1">
                    <a:satMod val="175000"/>
                    <a:alpha val="15000"/>
                  </a:schemeClr>
                </a:glow>
              </a:effectLst>
              <a:uFillTx/>
              <a:latin typeface="Aa可爱の日系中文" panose="02010600010101010101" charset="-122"/>
              <a:ea typeface="+mj-ea"/>
              <a:sym typeface="纤黑体" panose="02000000000000000000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391285" y="3039110"/>
            <a:ext cx="2214880" cy="36830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dist"/>
            <a:r>
              <a:rPr lang="en-US" altLang="zh-CN" spc="-300" dirty="0">
                <a:solidFill>
                  <a:srgbClr val="A3F8FF"/>
                </a:solidFill>
                <a:effectLst>
                  <a:glow rad="114300">
                    <a:schemeClr val="accent1">
                      <a:satMod val="175000"/>
                      <a:alpha val="15000"/>
                    </a:schemeClr>
                  </a:glow>
                </a:effectLst>
                <a:uFillTx/>
                <a:latin typeface="Aa可爱の日系中文" panose="02010600010101010101" charset="-122"/>
                <a:ea typeface="+mj-ea"/>
                <a:sym typeface="Aa可爱の日系中文" panose="02010600010101010101" charset="-122"/>
              </a:rPr>
              <a:t>What monster?</a:t>
            </a:r>
            <a:endParaRPr lang="en-US" altLang="zh-CN" spc="-300" dirty="0">
              <a:solidFill>
                <a:srgbClr val="A3F8FF"/>
              </a:solidFill>
              <a:effectLst>
                <a:glow rad="114300">
                  <a:schemeClr val="accent1">
                    <a:satMod val="175000"/>
                    <a:alpha val="15000"/>
                  </a:schemeClr>
                </a:glow>
              </a:effectLst>
              <a:uFillTx/>
              <a:latin typeface="Aa可爱の日系中文" panose="02010600010101010101" charset="-122"/>
              <a:ea typeface="+mj-ea"/>
              <a:sym typeface="Aa可爱の日系中文" panose="02010600010101010101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391285" y="4061460"/>
            <a:ext cx="2214880" cy="36830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dist"/>
            <a:r>
              <a:rPr lang="en-US" altLang="zh-CN" dirty="0">
                <a:solidFill>
                  <a:srgbClr val="A3F8FF"/>
                </a:solidFill>
                <a:effectLst>
                  <a:glow rad="114300">
                    <a:schemeClr val="accent1">
                      <a:satMod val="175000"/>
                      <a:alpha val="15000"/>
                    </a:schemeClr>
                  </a:glow>
                </a:effectLst>
                <a:latin typeface="Aa可爱の日系中文" panose="02010600010101010101" charset="-122"/>
                <a:ea typeface="Aa可爱の日系中文" panose="02010600010101010101" charset="-122"/>
                <a:sym typeface="潇洒标题体" panose="02000503000000000000" charset="-122"/>
              </a:rPr>
              <a:t>Why Jungle?</a:t>
            </a:r>
            <a:endParaRPr lang="en-US" altLang="zh-CN" dirty="0">
              <a:solidFill>
                <a:srgbClr val="A3F8FF"/>
              </a:solidFill>
              <a:effectLst>
                <a:glow rad="114300">
                  <a:schemeClr val="accent1">
                    <a:satMod val="175000"/>
                    <a:alpha val="15000"/>
                  </a:schemeClr>
                </a:glow>
              </a:effectLst>
              <a:latin typeface="Aa可爱の日系中文" panose="02010600010101010101" charset="-122"/>
              <a:ea typeface="Aa可爱の日系中文" panose="02010600010101010101" charset="-122"/>
              <a:sym typeface="潇洒标题体" panose="02000503000000000000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468613" y="5256800"/>
            <a:ext cx="2209800" cy="368300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en-US" altLang="zh-CN" dirty="0">
                <a:solidFill>
                  <a:srgbClr val="A3F8FF"/>
                </a:solidFill>
                <a:effectLst>
                  <a:glow rad="114300">
                    <a:schemeClr val="accent1">
                      <a:satMod val="175000"/>
                      <a:alpha val="15000"/>
                    </a:schemeClr>
                  </a:glow>
                </a:effectLst>
                <a:uFillTx/>
                <a:latin typeface="Aa可爱の日系中文" panose="02010600010101010101" charset="-122"/>
                <a:ea typeface="+mj-ea"/>
                <a:sym typeface="Aa可爱の日系中文" panose="02010600010101010101" charset="-122"/>
              </a:rPr>
              <a:t>Waht should Jungle do?</a:t>
            </a:r>
            <a:endParaRPr lang="en-US" altLang="zh-CN" dirty="0">
              <a:solidFill>
                <a:srgbClr val="A3F8FF"/>
              </a:solidFill>
              <a:effectLst>
                <a:glow rad="114300">
                  <a:schemeClr val="accent1">
                    <a:satMod val="175000"/>
                    <a:alpha val="15000"/>
                  </a:schemeClr>
                </a:glow>
              </a:effectLst>
              <a:uFillTx/>
              <a:latin typeface="Aa可爱の日系中文" panose="02010600010101010101" charset="-122"/>
              <a:ea typeface="+mj-ea"/>
              <a:sym typeface="Aa可爱の日系中文" panose="02010600010101010101" charset="-122"/>
            </a:endParaRPr>
          </a:p>
        </p:txBody>
      </p:sp>
      <p:sp>
        <p:nvSpPr>
          <p:cNvPr id="8" name="任意多边形: 形状 3"/>
          <p:cNvSpPr/>
          <p:nvPr/>
        </p:nvSpPr>
        <p:spPr>
          <a:xfrm>
            <a:off x="0" y="0"/>
            <a:ext cx="1058534" cy="1090122"/>
          </a:xfrm>
          <a:custGeom>
            <a:avLst/>
            <a:gdLst>
              <a:gd name="connsiteX0" fmla="*/ 1139317 w 1983616"/>
              <a:gd name="connsiteY0" fmla="*/ 0 h 2042809"/>
              <a:gd name="connsiteX1" fmla="*/ 1983616 w 1983616"/>
              <a:gd name="connsiteY1" fmla="*/ 360 h 2042809"/>
              <a:gd name="connsiteX2" fmla="*/ 844500 w 1983616"/>
              <a:gd name="connsiteY2" fmla="*/ 2042809 h 2042809"/>
              <a:gd name="connsiteX3" fmla="*/ 0 w 1983616"/>
              <a:gd name="connsiteY3" fmla="*/ 2042809 h 2042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83616" h="2042809">
                <a:moveTo>
                  <a:pt x="1139317" y="0"/>
                </a:moveTo>
                <a:lnTo>
                  <a:pt x="1983616" y="360"/>
                </a:lnTo>
                <a:lnTo>
                  <a:pt x="844500" y="2042809"/>
                </a:lnTo>
                <a:lnTo>
                  <a:pt x="0" y="2042809"/>
                </a:lnTo>
                <a:close/>
              </a:path>
            </a:pathLst>
          </a:custGeom>
          <a:gradFill>
            <a:gsLst>
              <a:gs pos="0">
                <a:srgbClr val="82DFE8"/>
              </a:gs>
              <a:gs pos="100000">
                <a:srgbClr val="15384D"/>
              </a:gs>
            </a:gsLst>
            <a:lin ang="5400000" scaled="1"/>
          </a:gra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ea typeface="纤黑体" panose="02000000000000000000" charset="-122"/>
              <a:cs typeface="纤黑体" panose="02000000000000000000" charset="-122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221187" y="443791"/>
            <a:ext cx="6101896" cy="6451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algn="ctr"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algn="l">
              <a:defRPr/>
            </a:pPr>
            <a:r>
              <a:rPr lang="en-US" altLang="zh-CN" sz="3600" b="0" kern="0" dirty="0">
                <a:solidFill>
                  <a:schemeClr val="bg1"/>
                </a:solidFill>
                <a:latin typeface="Arial" panose="020B0604020202020204" pitchFamily="34" charset="0"/>
                <a:ea typeface="潇洒标题体" panose="02000503000000000000" charset="-122"/>
                <a:cs typeface="Arial" panose="020B0604020202020204" pitchFamily="34" charset="0"/>
                <a:sym typeface="+mn-lt"/>
              </a:rPr>
              <a:t>4.Jungle Resource</a:t>
            </a:r>
            <a:endParaRPr lang="en-US" altLang="zh-CN" sz="3600" b="0" kern="0" dirty="0">
              <a:solidFill>
                <a:schemeClr val="bg1"/>
              </a:solidFill>
              <a:latin typeface="Arial" panose="020B0604020202020204" pitchFamily="34" charset="0"/>
              <a:ea typeface="潇洒标题体" panose="02000503000000000000" charset="-122"/>
              <a:cs typeface="Arial" panose="020B0604020202020204" pitchFamily="34" charset="0"/>
              <a:sym typeface="+mn-lt"/>
            </a:endParaRPr>
          </a:p>
        </p:txBody>
      </p:sp>
      <p:sp>
        <p:nvSpPr>
          <p:cNvPr id="10" name="任意多边形: 形状 3"/>
          <p:cNvSpPr/>
          <p:nvPr/>
        </p:nvSpPr>
        <p:spPr>
          <a:xfrm>
            <a:off x="127000" y="127000"/>
            <a:ext cx="1058534" cy="1090122"/>
          </a:xfrm>
          <a:custGeom>
            <a:avLst/>
            <a:gdLst>
              <a:gd name="connsiteX0" fmla="*/ 1139317 w 1983616"/>
              <a:gd name="connsiteY0" fmla="*/ 0 h 2042809"/>
              <a:gd name="connsiteX1" fmla="*/ 1983616 w 1983616"/>
              <a:gd name="connsiteY1" fmla="*/ 360 h 2042809"/>
              <a:gd name="connsiteX2" fmla="*/ 844500 w 1983616"/>
              <a:gd name="connsiteY2" fmla="*/ 2042809 h 2042809"/>
              <a:gd name="connsiteX3" fmla="*/ 0 w 1983616"/>
              <a:gd name="connsiteY3" fmla="*/ 2042809 h 2042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83616" h="2042809">
                <a:moveTo>
                  <a:pt x="1139317" y="0"/>
                </a:moveTo>
                <a:lnTo>
                  <a:pt x="1983616" y="360"/>
                </a:lnTo>
                <a:lnTo>
                  <a:pt x="844500" y="2042809"/>
                </a:lnTo>
                <a:lnTo>
                  <a:pt x="0" y="2042809"/>
                </a:lnTo>
                <a:close/>
              </a:path>
            </a:pathLst>
          </a:custGeom>
          <a:gradFill>
            <a:gsLst>
              <a:gs pos="0">
                <a:srgbClr val="82DFE8"/>
              </a:gs>
              <a:gs pos="100000">
                <a:srgbClr val="15384D"/>
              </a:gs>
            </a:gsLst>
            <a:lin ang="5400000" scaled="1"/>
          </a:gra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lang="zh-CN" altLang="en-US" dirty="0">
              <a:ea typeface="纤黑体" panose="02000000000000000000" charset="-122"/>
              <a:cs typeface="纤黑体" panose="02000000000000000000" charset="-122"/>
              <a:sym typeface="+mn-lt"/>
            </a:endParaRPr>
          </a:p>
        </p:txBody>
      </p:sp>
      <p:sp>
        <p:nvSpPr>
          <p:cNvPr id="11" name="文本框 10"/>
          <p:cNvSpPr txBox="1"/>
          <p:nvPr>
            <p:custDataLst>
              <p:tags r:id="rId4"/>
            </p:custDataLst>
          </p:nvPr>
        </p:nvSpPr>
        <p:spPr>
          <a:xfrm>
            <a:off x="3905250" y="1884367"/>
            <a:ext cx="6884035" cy="713364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Autofit/>
          </a:bodyPr>
          <a:lstStyle>
            <a:defPPr>
              <a:defRPr lang="en-US"/>
            </a:defPPr>
            <a:lvl1pPr marL="342900" indent="-342900">
              <a:lnSpc>
                <a:spcPct val="140000"/>
              </a:lnSpc>
              <a:buFont typeface="Arial" panose="020B0604020202020204" pitchFamily="34" charset="0"/>
              <a:buAutoNum type="arabicPeriod"/>
              <a:defRPr kumimoji="1" sz="1400">
                <a:solidFill>
                  <a:sysClr val="windowText" lastClr="000000">
                    <a:lumMod val="75000"/>
                    <a:lumOff val="25000"/>
                  </a:sysClr>
                </a:solidFill>
              </a:defRPr>
            </a:lvl1pPr>
          </a:lstStyle>
          <a:p>
            <a:pPr marL="0" indent="0" algn="l">
              <a:lnSpc>
                <a:spcPct val="120000"/>
              </a:lnSpc>
              <a:buNone/>
            </a:pPr>
            <a:endParaRPr lang="zh-CN" altLang="en-US" spc="15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algn="l">
              <a:lnSpc>
                <a:spcPct val="120000"/>
              </a:lnSpc>
              <a:buNone/>
            </a:pPr>
            <a:r>
              <a:rPr lang="zh-CN" altLang="en-US" spc="15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Kill neutral creatures in the </a:t>
            </a:r>
            <a:r>
              <a:rPr lang="en-US" altLang="zh-CN" spc="15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jungle area to gain money </a:t>
            </a:r>
            <a:endParaRPr lang="en-US" altLang="zh-CN" spc="15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3905250" y="3116580"/>
            <a:ext cx="6844665" cy="3067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kumimoji="1" lang="en-US" altLang="zh-CN" sz="1400" spc="15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rPr>
              <a:t>Red Buff, Blue Buff, River Crab, Dragon, Baron</a:t>
            </a:r>
            <a:endParaRPr kumimoji="1" lang="zh-CN" altLang="en-US" sz="1400" spc="15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3944620" y="4092575"/>
            <a:ext cx="6844665" cy="3067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kumimoji="1" lang="en-US" altLang="zh-CN" sz="1400" spc="15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rPr>
              <a:t>C</a:t>
            </a:r>
            <a:r>
              <a:rPr kumimoji="1" lang="zh-CN" altLang="en-US" sz="1400" spc="15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rPr>
              <a:t>onducive to gank</a:t>
            </a:r>
            <a:r>
              <a:rPr kumimoji="1" lang="en-US" altLang="zh-CN" sz="1400" spc="15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rPr>
              <a:t>; Utilize jungle resource</a:t>
            </a:r>
            <a:endParaRPr kumimoji="1" lang="en-US" altLang="zh-CN" sz="1400" spc="15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3952240" y="5256530"/>
            <a:ext cx="684530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kumimoji="1" lang="zh-CN" altLang="en-US" sz="1400" spc="15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G</a:t>
            </a:r>
            <a:r>
              <a:rPr kumimoji="1" lang="en-US" altLang="zh-CN" sz="1400" spc="15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ank</a:t>
            </a:r>
            <a:r>
              <a:rPr kumimoji="1" lang="zh-CN" altLang="en-US" sz="1400" spc="15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＞ </a:t>
            </a:r>
            <a:r>
              <a:rPr kumimoji="1" lang="en-US" altLang="zh-CN" sz="1400" spc="15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Kill Dragon and Baron</a:t>
            </a:r>
            <a:r>
              <a:rPr kumimoji="1" lang="zh-CN" altLang="en-US" sz="1400" spc="15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＞ </a:t>
            </a:r>
            <a:r>
              <a:rPr kumimoji="1" lang="en-US" altLang="zh-CN" sz="1400" spc="15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Take Buff</a:t>
            </a:r>
            <a:r>
              <a:rPr kumimoji="1" lang="zh-CN" altLang="en-US" sz="1400" spc="15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＞ </a:t>
            </a:r>
            <a:r>
              <a:rPr kumimoji="1" lang="en-US" altLang="zh-CN" sz="1400" spc="15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Jungle</a:t>
            </a:r>
            <a:r>
              <a:rPr kumimoji="1" lang="zh-CN" altLang="en-US" sz="1400" spc="15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＞</a:t>
            </a:r>
            <a:r>
              <a:rPr kumimoji="1" lang="en-US" altLang="zh-CN" sz="1400" spc="15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Invade</a:t>
            </a:r>
            <a:endParaRPr kumimoji="1" lang="zh-CN" altLang="en-US" sz="1400" spc="15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kumimoji="1" lang="zh-CN" altLang="en-US" sz="1400" spc="15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i-2.yxdown.com/2014/12/17/f88f8e4a-91ac-4d09-ad74-170883bdab03.jpg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70"/>
          <a:stretch>
            <a:fillRect/>
          </a:stretch>
        </p:blipFill>
        <p:spPr bwMode="auto">
          <a:xfrm>
            <a:off x="2381" y="-18109"/>
            <a:ext cx="12187239" cy="6989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矩形 11"/>
          <p:cNvSpPr/>
          <p:nvPr/>
        </p:nvSpPr>
        <p:spPr>
          <a:xfrm>
            <a:off x="2380" y="-8385"/>
            <a:ext cx="9692614" cy="7020629"/>
          </a:xfrm>
          <a:custGeom>
            <a:avLst/>
            <a:gdLst>
              <a:gd name="connsiteX0" fmla="*/ 0 w 6828818"/>
              <a:gd name="connsiteY0" fmla="*/ 0 h 7013643"/>
              <a:gd name="connsiteX1" fmla="*/ 6828818 w 6828818"/>
              <a:gd name="connsiteY1" fmla="*/ 0 h 7013643"/>
              <a:gd name="connsiteX2" fmla="*/ 6828818 w 6828818"/>
              <a:gd name="connsiteY2" fmla="*/ 7013643 h 7013643"/>
              <a:gd name="connsiteX3" fmla="*/ 0 w 6828818"/>
              <a:gd name="connsiteY3" fmla="*/ 7013643 h 7013643"/>
              <a:gd name="connsiteX4" fmla="*/ 0 w 6828818"/>
              <a:gd name="connsiteY4" fmla="*/ 0 h 7013643"/>
              <a:gd name="connsiteX0-1" fmla="*/ 0 w 8287967"/>
              <a:gd name="connsiteY0-2" fmla="*/ 9728 h 7023371"/>
              <a:gd name="connsiteX1-3" fmla="*/ 8287967 w 8287967"/>
              <a:gd name="connsiteY1-4" fmla="*/ 0 h 7023371"/>
              <a:gd name="connsiteX2-5" fmla="*/ 6828818 w 8287967"/>
              <a:gd name="connsiteY2-6" fmla="*/ 7023371 h 7023371"/>
              <a:gd name="connsiteX3-7" fmla="*/ 0 w 8287967"/>
              <a:gd name="connsiteY3-8" fmla="*/ 7023371 h 7023371"/>
              <a:gd name="connsiteX4-9" fmla="*/ 0 w 8287967"/>
              <a:gd name="connsiteY4-10" fmla="*/ 9728 h 7023371"/>
              <a:gd name="connsiteX0-11" fmla="*/ 0 w 8287967"/>
              <a:gd name="connsiteY0-12" fmla="*/ 9728 h 7023371"/>
              <a:gd name="connsiteX1-13" fmla="*/ 8287967 w 8287967"/>
              <a:gd name="connsiteY1-14" fmla="*/ 0 h 7023371"/>
              <a:gd name="connsiteX2-15" fmla="*/ 5690682 w 8287967"/>
              <a:gd name="connsiteY2-16" fmla="*/ 6994188 h 7023371"/>
              <a:gd name="connsiteX3-17" fmla="*/ 0 w 8287967"/>
              <a:gd name="connsiteY3-18" fmla="*/ 7023371 h 7023371"/>
              <a:gd name="connsiteX4-19" fmla="*/ 0 w 8287967"/>
              <a:gd name="connsiteY4-20" fmla="*/ 9728 h 702337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8287967" h="7023371">
                <a:moveTo>
                  <a:pt x="0" y="9728"/>
                </a:moveTo>
                <a:lnTo>
                  <a:pt x="8287967" y="0"/>
                </a:lnTo>
                <a:lnTo>
                  <a:pt x="5690682" y="6994188"/>
                </a:lnTo>
                <a:lnTo>
                  <a:pt x="0" y="7023371"/>
                </a:lnTo>
                <a:lnTo>
                  <a:pt x="0" y="9728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ea typeface="纤黑体" panose="02000000000000000000" charset="-122"/>
            </a:endParaRPr>
          </a:p>
        </p:txBody>
      </p:sp>
      <p:sp>
        <p:nvSpPr>
          <p:cNvPr id="3" name="内容占位符 2"/>
          <p:cNvSpPr txBox="1"/>
          <p:nvPr/>
        </p:nvSpPr>
        <p:spPr>
          <a:xfrm>
            <a:off x="1221105" y="1353185"/>
            <a:ext cx="7641590" cy="44615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defRPr sz="3200">
                <a:solidFill>
                  <a:srgbClr val="A3F8FF"/>
                </a:solidFill>
                <a:effectLst>
                  <a:glow rad="114300">
                    <a:schemeClr val="accent1">
                      <a:satMod val="175000"/>
                      <a:alpha val="15000"/>
                    </a:schemeClr>
                  </a:glow>
                </a:effectLst>
                <a:latin typeface="+mj-ea"/>
                <a:ea typeface="+mj-ea"/>
              </a:defRPr>
            </a:lvl1pPr>
          </a:lstStyle>
          <a:p>
            <a:pPr marL="457200" indent="-457200" algn="l">
              <a:buFont typeface="Wingdings" panose="05000000000000000000" pitchFamily="2" charset="2"/>
              <a:buChar char="u"/>
            </a:pPr>
            <a:r>
              <a:rPr lang="zh-CN" altLang="en-US" sz="2000" dirty="0"/>
              <a:t>Pay attention to </a:t>
            </a:r>
            <a:r>
              <a:rPr lang="en-US" altLang="zh-CN" sz="2000" dirty="0"/>
              <a:t>enemy</a:t>
            </a:r>
            <a:r>
              <a:rPr lang="zh-CN" altLang="en-US" sz="2000" dirty="0"/>
              <a:t>'s movements and status</a:t>
            </a:r>
            <a:endParaRPr lang="zh-CN" altLang="en-US" sz="2000" dirty="0"/>
          </a:p>
          <a:p>
            <a:pPr indent="0" algn="l">
              <a:buFont typeface="Wingdings" panose="05000000000000000000" pitchFamily="2" charset="2"/>
              <a:buNone/>
            </a:pPr>
            <a:endParaRPr lang="zh-CN" altLang="en-US" sz="2000" dirty="0"/>
          </a:p>
          <a:p>
            <a:pPr indent="0" algn="l">
              <a:buFont typeface="Wingdings" panose="05000000000000000000" pitchFamily="2" charset="2"/>
              <a:buNone/>
            </a:pPr>
            <a:endParaRPr lang="zh-CN" altLang="en-US" sz="2000" dirty="0"/>
          </a:p>
          <a:p>
            <a:pPr marL="457200" indent="-457200" algn="l">
              <a:buFont typeface="Wingdings" panose="05000000000000000000" pitchFamily="2" charset="2"/>
              <a:buChar char="u"/>
            </a:pPr>
            <a:r>
              <a:rPr lang="zh-CN" altLang="en-US" sz="2000" dirty="0"/>
              <a:t>Comprehensive </a:t>
            </a:r>
            <a:r>
              <a:rPr lang="en-US" altLang="zh-CN" sz="2000" dirty="0"/>
              <a:t>champion</a:t>
            </a:r>
            <a:r>
              <a:rPr lang="zh-CN" altLang="en-US" sz="2000" dirty="0"/>
              <a:t> types</a:t>
            </a:r>
            <a:endParaRPr lang="zh-CN" altLang="en-US" sz="2000" dirty="0"/>
          </a:p>
          <a:p>
            <a:pPr indent="0" algn="l">
              <a:buFont typeface="Wingdings" panose="05000000000000000000" pitchFamily="2" charset="2"/>
              <a:buNone/>
            </a:pPr>
            <a:endParaRPr lang="zh-CN" altLang="en-US" sz="1600" dirty="0">
              <a:solidFill>
                <a:schemeClr val="bg1"/>
              </a:solidFill>
              <a:effectLst/>
              <a:latin typeface="微软雅黑" panose="020B0503020204020204" charset="-122"/>
              <a:ea typeface="微软雅黑" panose="020B0503020204020204" charset="-122"/>
            </a:endParaRPr>
          </a:p>
          <a:p>
            <a:pPr indent="0" algn="l">
              <a:buFont typeface="Wingdings" panose="05000000000000000000" pitchFamily="2" charset="2"/>
              <a:buNone/>
            </a:pPr>
            <a:endParaRPr lang="zh-CN" altLang="en-US" sz="1600" dirty="0">
              <a:solidFill>
                <a:schemeClr val="bg1"/>
              </a:solidFill>
              <a:effectLst/>
              <a:latin typeface="微软雅黑" panose="020B0503020204020204" charset="-122"/>
              <a:ea typeface="微软雅黑" panose="020B0503020204020204" charset="-122"/>
            </a:endParaRPr>
          </a:p>
          <a:p>
            <a:pPr indent="0" algn="l">
              <a:buFont typeface="Wingdings" panose="05000000000000000000" pitchFamily="2" charset="2"/>
              <a:buNone/>
            </a:pPr>
            <a:endParaRPr lang="zh-CN" altLang="en-US" sz="1600" dirty="0">
              <a:solidFill>
                <a:schemeClr val="bg1"/>
              </a:solidFill>
              <a:effectLst/>
              <a:latin typeface="微软雅黑" panose="020B0503020204020204" charset="-122"/>
              <a:ea typeface="微软雅黑" panose="020B0503020204020204" charset="-122"/>
            </a:endParaRPr>
          </a:p>
          <a:p>
            <a:pPr marL="457200" indent="-457200" algn="l">
              <a:buFont typeface="Wingdings" panose="05000000000000000000" pitchFamily="2" charset="2"/>
              <a:buChar char="u"/>
            </a:pPr>
            <a:r>
              <a:rPr lang="zh-CN" altLang="en-US" sz="2000" dirty="0"/>
              <a:t>Take the initiative to fight when the other party's personnel are not available</a:t>
            </a:r>
            <a:endParaRPr lang="zh-CN" altLang="en-US" sz="2000" dirty="0"/>
          </a:p>
          <a:p>
            <a:pPr marL="457200" indent="-457200" algn="l">
              <a:buFont typeface="Wingdings" panose="05000000000000000000" pitchFamily="2" charset="2"/>
              <a:buChar char="u"/>
            </a:pPr>
            <a:endParaRPr lang="zh-CN" altLang="en-US" sz="2000" dirty="0">
              <a:solidFill>
                <a:schemeClr val="bg1"/>
              </a:solidFill>
              <a:effectLst/>
              <a:latin typeface="微软雅黑" panose="020B0503020204020204" charset="-122"/>
              <a:ea typeface="微软雅黑" panose="020B0503020204020204" charset="-122"/>
              <a:sym typeface="纤黑体" panose="02000000000000000000" charset="-122"/>
            </a:endParaRPr>
          </a:p>
          <a:p>
            <a:pPr marL="457200" indent="-457200" algn="l">
              <a:buFont typeface="Wingdings" panose="05000000000000000000" pitchFamily="2" charset="2"/>
              <a:buChar char="u"/>
            </a:pPr>
            <a:r>
              <a:rPr lang="en-US" altLang="zh-CN" sz="2000" dirty="0"/>
              <a:t>Destory</a:t>
            </a:r>
            <a:r>
              <a:rPr lang="zh-CN" altLang="en-US" sz="2000" dirty="0"/>
              <a:t> tower push line, Destroy enemy crystal hub</a:t>
            </a:r>
            <a:endParaRPr lang="zh-CN" altLang="en-US" sz="2000" dirty="0"/>
          </a:p>
          <a:p>
            <a:pPr marL="457200" indent="-457200" algn="l">
              <a:buFont typeface="Wingdings" panose="05000000000000000000" pitchFamily="2" charset="2"/>
              <a:buChar char="u"/>
            </a:pPr>
            <a:endParaRPr lang="zh-CN" altLang="en-US" sz="2000" dirty="0"/>
          </a:p>
          <a:p>
            <a:pPr marL="457200" indent="-457200" algn="l">
              <a:buFont typeface="Wingdings" panose="05000000000000000000" pitchFamily="2" charset="2"/>
              <a:buChar char="u"/>
            </a:pPr>
            <a:endParaRPr lang="zh-CN" altLang="en-US" sz="2000" dirty="0"/>
          </a:p>
          <a:p>
            <a:pPr marL="457200" indent="-457200" algn="l">
              <a:buFont typeface="Wingdings" panose="05000000000000000000" pitchFamily="2" charset="2"/>
              <a:buChar char="u"/>
            </a:pPr>
            <a:r>
              <a:rPr lang="zh-CN" altLang="en-US" sz="2000" dirty="0"/>
              <a:t>Try to keep a calm mind and clear thinking</a:t>
            </a:r>
            <a:endParaRPr lang="zh-CN" altLang="en-US" sz="2000" dirty="0"/>
          </a:p>
          <a:p>
            <a:pPr indent="0" algn="l">
              <a:buFont typeface="Wingdings" panose="05000000000000000000" pitchFamily="2" charset="2"/>
              <a:buNone/>
            </a:pPr>
            <a:endParaRPr lang="zh-CN" altLang="en-US" sz="1600" dirty="0">
              <a:solidFill>
                <a:schemeClr val="bg1"/>
              </a:solidFill>
              <a:effectLst/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3" r="48475" b="19195"/>
          <a:stretch>
            <a:fillRect/>
          </a:stretch>
        </p:blipFill>
        <p:spPr>
          <a:xfrm>
            <a:off x="3610292" y="305407"/>
            <a:ext cx="6326254" cy="5542451"/>
          </a:xfrm>
          <a:prstGeom prst="rect">
            <a:avLst/>
          </a:prstGeom>
        </p:spPr>
      </p:pic>
      <p:sp>
        <p:nvSpPr>
          <p:cNvPr id="8" name="任意多边形: 形状 3"/>
          <p:cNvSpPr/>
          <p:nvPr/>
        </p:nvSpPr>
        <p:spPr>
          <a:xfrm>
            <a:off x="0" y="0"/>
            <a:ext cx="1058534" cy="1090122"/>
          </a:xfrm>
          <a:custGeom>
            <a:avLst/>
            <a:gdLst>
              <a:gd name="connsiteX0" fmla="*/ 1139317 w 1983616"/>
              <a:gd name="connsiteY0" fmla="*/ 0 h 2042809"/>
              <a:gd name="connsiteX1" fmla="*/ 1983616 w 1983616"/>
              <a:gd name="connsiteY1" fmla="*/ 360 h 2042809"/>
              <a:gd name="connsiteX2" fmla="*/ 844500 w 1983616"/>
              <a:gd name="connsiteY2" fmla="*/ 2042809 h 2042809"/>
              <a:gd name="connsiteX3" fmla="*/ 0 w 1983616"/>
              <a:gd name="connsiteY3" fmla="*/ 2042809 h 2042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83616" h="2042809">
                <a:moveTo>
                  <a:pt x="1139317" y="0"/>
                </a:moveTo>
                <a:lnTo>
                  <a:pt x="1983616" y="360"/>
                </a:lnTo>
                <a:lnTo>
                  <a:pt x="844500" y="2042809"/>
                </a:lnTo>
                <a:lnTo>
                  <a:pt x="0" y="2042809"/>
                </a:lnTo>
                <a:close/>
              </a:path>
            </a:pathLst>
          </a:custGeom>
          <a:gradFill>
            <a:gsLst>
              <a:gs pos="0">
                <a:srgbClr val="82DFE8"/>
              </a:gs>
              <a:gs pos="100000">
                <a:srgbClr val="15384D"/>
              </a:gs>
            </a:gsLst>
            <a:lin ang="5400000" scaled="1"/>
          </a:gra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ea typeface="纤黑体" panose="02000000000000000000" charset="-122"/>
              <a:cs typeface="纤黑体" panose="02000000000000000000" charset="-122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221187" y="443791"/>
            <a:ext cx="6101896" cy="6451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algn="ctr"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algn="l">
              <a:defRPr/>
            </a:pPr>
            <a:r>
              <a:rPr lang="en-US" altLang="zh-CN" sz="3600" b="0" kern="0" dirty="0">
                <a:solidFill>
                  <a:schemeClr val="bg1"/>
                </a:solidFill>
                <a:latin typeface="Arial" panose="020B0604020202020204" pitchFamily="34" charset="0"/>
                <a:ea typeface="潇洒标题体" panose="02000503000000000000" charset="-122"/>
                <a:cs typeface="Arial" panose="020B0604020202020204" pitchFamily="34" charset="0"/>
                <a:sym typeface="+mn-lt"/>
              </a:rPr>
              <a:t>5. How to win the game</a:t>
            </a:r>
            <a:endParaRPr lang="en-US" altLang="zh-CN" sz="3600" b="0" kern="0" dirty="0">
              <a:solidFill>
                <a:schemeClr val="bg1"/>
              </a:solidFill>
              <a:latin typeface="Arial" panose="020B0604020202020204" pitchFamily="34" charset="0"/>
              <a:ea typeface="潇洒标题体" panose="02000503000000000000" charset="-122"/>
              <a:cs typeface="Arial" panose="020B0604020202020204" pitchFamily="34" charset="0"/>
              <a:sym typeface="+mn-lt"/>
            </a:endParaRPr>
          </a:p>
        </p:txBody>
      </p:sp>
      <p:sp>
        <p:nvSpPr>
          <p:cNvPr id="10" name="任意多边形: 形状 3"/>
          <p:cNvSpPr/>
          <p:nvPr/>
        </p:nvSpPr>
        <p:spPr>
          <a:xfrm>
            <a:off x="127000" y="127000"/>
            <a:ext cx="1058534" cy="1090122"/>
          </a:xfrm>
          <a:custGeom>
            <a:avLst/>
            <a:gdLst>
              <a:gd name="connsiteX0" fmla="*/ 1139317 w 1983616"/>
              <a:gd name="connsiteY0" fmla="*/ 0 h 2042809"/>
              <a:gd name="connsiteX1" fmla="*/ 1983616 w 1983616"/>
              <a:gd name="connsiteY1" fmla="*/ 360 h 2042809"/>
              <a:gd name="connsiteX2" fmla="*/ 844500 w 1983616"/>
              <a:gd name="connsiteY2" fmla="*/ 2042809 h 2042809"/>
              <a:gd name="connsiteX3" fmla="*/ 0 w 1983616"/>
              <a:gd name="connsiteY3" fmla="*/ 2042809 h 2042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83616" h="2042809">
                <a:moveTo>
                  <a:pt x="1139317" y="0"/>
                </a:moveTo>
                <a:lnTo>
                  <a:pt x="1983616" y="360"/>
                </a:lnTo>
                <a:lnTo>
                  <a:pt x="844500" y="2042809"/>
                </a:lnTo>
                <a:lnTo>
                  <a:pt x="0" y="2042809"/>
                </a:lnTo>
                <a:close/>
              </a:path>
            </a:pathLst>
          </a:custGeom>
          <a:gradFill>
            <a:gsLst>
              <a:gs pos="0">
                <a:srgbClr val="82DFE8"/>
              </a:gs>
              <a:gs pos="100000">
                <a:srgbClr val="15384D"/>
              </a:gs>
            </a:gsLst>
            <a:lin ang="5400000" scaled="1"/>
          </a:gra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lang="zh-CN" altLang="en-US" dirty="0">
              <a:ea typeface="纤黑体" panose="02000000000000000000" charset="-122"/>
              <a:cs typeface="纤黑体" panose="02000000000000000000" charset="-122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0" y="3086100"/>
            <a:ext cx="12192000" cy="2217761"/>
          </a:xfrm>
          <a:prstGeom prst="rect">
            <a:avLst/>
          </a:prstGeom>
          <a:gradFill>
            <a:gsLst>
              <a:gs pos="0">
                <a:srgbClr val="01253D">
                  <a:alpha val="0"/>
                </a:srgbClr>
              </a:gs>
              <a:gs pos="50000">
                <a:srgbClr val="01253D"/>
              </a:gs>
              <a:gs pos="100000">
                <a:srgbClr val="01253D">
                  <a:alpha val="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纤黑体" panose="02000000000000000000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0" y="3086100"/>
            <a:ext cx="12192000" cy="22177"/>
          </a:xfrm>
          <a:prstGeom prst="rect">
            <a:avLst/>
          </a:prstGeom>
          <a:gradFill>
            <a:gsLst>
              <a:gs pos="92000">
                <a:srgbClr val="01253D">
                  <a:alpha val="0"/>
                </a:srgbClr>
              </a:gs>
              <a:gs pos="19000">
                <a:srgbClr val="01253D">
                  <a:alpha val="0"/>
                </a:srgbClr>
              </a:gs>
              <a:gs pos="71000">
                <a:srgbClr val="66FFFF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纤黑体" panose="02000000000000000000" charset="-122"/>
            </a:endParaRPr>
          </a:p>
        </p:txBody>
      </p:sp>
      <p:sp>
        <p:nvSpPr>
          <p:cNvPr id="11" name="矩形 10"/>
          <p:cNvSpPr/>
          <p:nvPr/>
        </p:nvSpPr>
        <p:spPr>
          <a:xfrm flipH="1">
            <a:off x="0" y="5292772"/>
            <a:ext cx="12192000" cy="22177"/>
          </a:xfrm>
          <a:prstGeom prst="rect">
            <a:avLst/>
          </a:prstGeom>
          <a:gradFill>
            <a:gsLst>
              <a:gs pos="92000">
                <a:srgbClr val="01253D">
                  <a:alpha val="0"/>
                </a:srgbClr>
              </a:gs>
              <a:gs pos="19000">
                <a:srgbClr val="01253D">
                  <a:alpha val="0"/>
                </a:srgbClr>
              </a:gs>
              <a:gs pos="71000">
                <a:srgbClr val="66FFFF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纤黑体" panose="02000000000000000000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3893782" y="5669946"/>
            <a:ext cx="4526317" cy="3371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1600" dirty="0">
                <a:solidFill>
                  <a:srgbClr val="A3F8FF"/>
                </a:solidFill>
                <a:effectLst>
                  <a:glow rad="114300">
                    <a:schemeClr val="accent1">
                      <a:satMod val="175000"/>
                      <a:alpha val="15000"/>
                    </a:schemeClr>
                  </a:glow>
                </a:effectLst>
                <a:latin typeface="纤黑体" panose="02000000000000000000" charset="-122"/>
                <a:ea typeface="纤黑体" panose="02000000000000000000" charset="-122"/>
                <a:sym typeface="纤黑体" panose="02000000000000000000" charset="-122"/>
              </a:rPr>
              <a:t>不破不立</a:t>
            </a:r>
            <a:endParaRPr lang="zh-CN" altLang="en-US" sz="1600" dirty="0">
              <a:solidFill>
                <a:srgbClr val="A3F8FF"/>
              </a:solidFill>
              <a:effectLst>
                <a:glow rad="114300">
                  <a:schemeClr val="accent1">
                    <a:satMod val="175000"/>
                    <a:alpha val="15000"/>
                  </a:schemeClr>
                </a:glow>
              </a:effectLst>
              <a:latin typeface="纤黑体" panose="02000000000000000000" charset="-122"/>
              <a:ea typeface="纤黑体" panose="02000000000000000000" charset="-122"/>
              <a:sym typeface="纤黑体" panose="02000000000000000000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495425" y="3734435"/>
            <a:ext cx="920051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5400">
                <a:solidFill>
                  <a:schemeClr val="bg1"/>
                </a:solidFill>
                <a:latin typeface="Hanson" charset="0"/>
                <a:ea typeface="纤黑体" panose="02000000000000000000" charset="-122"/>
                <a:cs typeface="Hanson" charset="0"/>
              </a:rPr>
              <a:t>Thank you</a:t>
            </a:r>
            <a:endParaRPr lang="en-US" sz="5400">
              <a:solidFill>
                <a:schemeClr val="bg1"/>
              </a:solidFill>
              <a:latin typeface="Hanson" charset="0"/>
              <a:ea typeface="纤黑体" panose="02000000000000000000" charset="-122"/>
              <a:cs typeface="Hanson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UNIT_VALUE" val="952*3384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d"/>
  <p:tag name="KSO_WM_UNIT_INDEX" val="1"/>
  <p:tag name="KSO_WM_UNIT_ID" val="diagram20201385_1*d*1"/>
  <p:tag name="KSO_WM_TEMPLATE_CATEGORY" val="diagram"/>
  <p:tag name="KSO_WM_TEMPLATE_INDEX" val="20201385"/>
  <p:tag name="KSO_WM_UNIT_SUPPORT_UNIT_TYPE" val="[&quot;all&quot;]"/>
  <p:tag name="KSO_WM_UNIT_LAYERLEVEL" val="1"/>
  <p:tag name="KSO_WM_TAG_VERSION" val="1.0"/>
  <p:tag name="KSO_WM_BEAUTIFY_FLAG" val="#wm#"/>
  <p:tag name="KSO_WM_UNIT_USESOURCEFORMAT_APPLY" val="1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2"/>
  <p:tag name="KSO_WM_UNIT_ID" val="diagram20201385_1*l_h_i*1_1_2"/>
  <p:tag name="KSO_WM_TEMPLATE_CATEGORY" val="diagram"/>
  <p:tag name="KSO_WM_TEMPLATE_INDEX" val="20201385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1"/>
  <p:tag name="KSO_WM_UNIT_ID" val="diagram20201385_1*l_h_i*1_1_1"/>
  <p:tag name="KSO_WM_TEMPLATE_CATEGORY" val="diagram"/>
  <p:tag name="KSO_WM_TEMPLATE_INDEX" val="20201385"/>
  <p:tag name="KSO_WM_UNIT_LAYERLEVEL" val="1_1_1"/>
  <p:tag name="KSO_WM_TAG_VERSION" val="1.0"/>
  <p:tag name="KSO_WM_BEAUTIFY_FLAG" val="#wm#"/>
  <p:tag name="KSO_WM_UNIT_FILL_FORE_SCHEMECOLOR_INDEX" val="14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5"/>
  <p:tag name="KSO_WM_UNIT_ID" val="diagram20201385_1*l_h_i*1_2_5"/>
  <p:tag name="KSO_WM_TEMPLATE_CATEGORY" val="diagram"/>
  <p:tag name="KSO_WM_TEMPLATE_INDEX" val="20201385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4"/>
  <p:tag name="KSO_WM_UNIT_ID" val="diagram20201385_1*l_h_i*1_2_4"/>
  <p:tag name="KSO_WM_TEMPLATE_CATEGORY" val="diagram"/>
  <p:tag name="KSO_WM_TEMPLATE_INDEX" val="20201385"/>
  <p:tag name="KSO_WM_UNIT_LAYERLEVEL" val="1_1_1"/>
  <p:tag name="KSO_WM_TAG_VERSION" val="1.0"/>
  <p:tag name="KSO_WM_BEAUTIFY_FLAG" val="#wm#"/>
  <p:tag name="KSO_WM_UNIT_FILL_FORE_SCHEMECOLOR_INDEX" val="14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3"/>
  <p:tag name="KSO_WM_UNIT_ID" val="diagram20201385_1*l_h_i*1_2_3"/>
  <p:tag name="KSO_WM_TEMPLATE_CATEGORY" val="diagram"/>
  <p:tag name="KSO_WM_TEMPLATE_INDEX" val="20201385"/>
  <p:tag name="KSO_WM_UNIT_LAYERLEVEL" val="1_1_1"/>
  <p:tag name="KSO_WM_TAG_VERSION" val="1.0"/>
  <p:tag name="KSO_WM_BEAUTIFY_FLAG" val="#wm#"/>
  <p:tag name="KSO_WM_UNIT_FILL_FORE_SCHEMECOLOR_INDEX" val="14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2"/>
  <p:tag name="KSO_WM_UNIT_ID" val="diagram20201385_1*l_h_i*1_2_2"/>
  <p:tag name="KSO_WM_TEMPLATE_CATEGORY" val="diagram"/>
  <p:tag name="KSO_WM_TEMPLATE_INDEX" val="20201385"/>
  <p:tag name="KSO_WM_UNIT_LAYERLEVEL" val="1_1_1"/>
  <p:tag name="KSO_WM_TAG_VERSION" val="1.0"/>
  <p:tag name="KSO_WM_BEAUTIFY_FLAG" val="#wm#"/>
  <p:tag name="KSO_WM_UNIT_FILL_FORE_SCHEMECOLOR_INDEX" val="14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1"/>
  <p:tag name="KSO_WM_UNIT_ID" val="diagram20201385_1*l_h_i*1_2_1"/>
  <p:tag name="KSO_WM_TEMPLATE_CATEGORY" val="diagram"/>
  <p:tag name="KSO_WM_TEMPLATE_INDEX" val="20201385"/>
  <p:tag name="KSO_WM_UNIT_LAYERLEVEL" val="1_1_1"/>
  <p:tag name="KSO_WM_TAG_VERSION" val="1.0"/>
  <p:tag name="KSO_WM_BEAUTIFY_FLAG" val="#wm#"/>
  <p:tag name="KSO_WM_UNIT_FILL_FORE_SCHEMECOLOR_INDEX" val="14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2"/>
  <p:tag name="KSO_WM_UNIT_ID" val="diagram20201385_1*l_h_i*1_3_2"/>
  <p:tag name="KSO_WM_TEMPLATE_CATEGORY" val="diagram"/>
  <p:tag name="KSO_WM_TEMPLATE_INDEX" val="20201385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1"/>
  <p:tag name="KSO_WM_UNIT_ID" val="diagram20201385_1*l_h_i*1_3_1"/>
  <p:tag name="KSO_WM_TEMPLATE_CATEGORY" val="diagram"/>
  <p:tag name="KSO_WM_TEMPLATE_INDEX" val="20201385"/>
  <p:tag name="KSO_WM_UNIT_LAYERLEVEL" val="1_1_1"/>
  <p:tag name="KSO_WM_TAG_VERSION" val="1.0"/>
  <p:tag name="KSO_WM_BEAUTIFY_FLAG" val="#wm#"/>
  <p:tag name="KSO_WM_UNIT_FILL_FORE_SCHEMECOLOR_INDEX" val="14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4_5"/>
  <p:tag name="KSO_WM_UNIT_ID" val="diagram20201385_1*l_h_i*1_4_5"/>
  <p:tag name="KSO_WM_TEMPLATE_CATEGORY" val="diagram"/>
  <p:tag name="KSO_WM_TEMPLATE_INDEX" val="20201385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1"/>
  <p:tag name="KSO_WM_UNIT_ID" val="diagram20201385_1*i*1"/>
  <p:tag name="KSO_WM_TEMPLATE_CATEGORY" val="diagram"/>
  <p:tag name="KSO_WM_TEMPLATE_INDEX" val="20201385"/>
  <p:tag name="KSO_WM_UNIT_LAYERLEVEL" val="1"/>
  <p:tag name="KSO_WM_TAG_VERSION" val="1.0"/>
  <p:tag name="KSO_WM_BEAUTIFY_FLAG" val="#wm#"/>
  <p:tag name="KSO_WM_UNIT_FILL_FORE_SCHEMECOLOR_INDEX" val="16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4_4"/>
  <p:tag name="KSO_WM_UNIT_ID" val="diagram20201385_1*l_h_i*1_4_4"/>
  <p:tag name="KSO_WM_TEMPLATE_CATEGORY" val="diagram"/>
  <p:tag name="KSO_WM_TEMPLATE_INDEX" val="20201385"/>
  <p:tag name="KSO_WM_UNIT_LAYERLEVEL" val="1_1_1"/>
  <p:tag name="KSO_WM_TAG_VERSION" val="1.0"/>
  <p:tag name="KSO_WM_BEAUTIFY_FLAG" val="#wm#"/>
  <p:tag name="KSO_WM_UNIT_FILL_FORE_SCHEMECOLOR_INDEX" val="14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4_3"/>
  <p:tag name="KSO_WM_UNIT_ID" val="diagram20201385_1*l_h_i*1_4_3"/>
  <p:tag name="KSO_WM_TEMPLATE_CATEGORY" val="diagram"/>
  <p:tag name="KSO_WM_TEMPLATE_INDEX" val="20201385"/>
  <p:tag name="KSO_WM_UNIT_LAYERLEVEL" val="1_1_1"/>
  <p:tag name="KSO_WM_TAG_VERSION" val="1.0"/>
  <p:tag name="KSO_WM_BEAUTIFY_FLAG" val="#wm#"/>
  <p:tag name="KSO_WM_UNIT_FILL_FORE_SCHEMECOLOR_INDEX" val="14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4_2"/>
  <p:tag name="KSO_WM_UNIT_ID" val="diagram20201385_1*l_h_i*1_4_2"/>
  <p:tag name="KSO_WM_TEMPLATE_CATEGORY" val="diagram"/>
  <p:tag name="KSO_WM_TEMPLATE_INDEX" val="20201385"/>
  <p:tag name="KSO_WM_UNIT_LAYERLEVEL" val="1_1_1"/>
  <p:tag name="KSO_WM_TAG_VERSION" val="1.0"/>
  <p:tag name="KSO_WM_BEAUTIFY_FLAG" val="#wm#"/>
  <p:tag name="KSO_WM_UNIT_FILL_FORE_SCHEMECOLOR_INDEX" val="14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4_1"/>
  <p:tag name="KSO_WM_UNIT_ID" val="diagram20201385_1*l_h_i*1_4_1"/>
  <p:tag name="KSO_WM_TEMPLATE_CATEGORY" val="diagram"/>
  <p:tag name="KSO_WM_TEMPLATE_INDEX" val="20201385"/>
  <p:tag name="KSO_WM_UNIT_LAYERLEVEL" val="1_1_1"/>
  <p:tag name="KSO_WM_TAG_VERSION" val="1.0"/>
  <p:tag name="KSO_WM_BEAUTIFY_FLAG" val="#wm#"/>
  <p:tag name="KSO_WM_UNIT_FILL_FORE_SCHEMECOLOR_INDEX" val="14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i"/>
  <p:tag name="KSO_WM_UNIT_INDEX" val="1_1"/>
  <p:tag name="KSO_WM_UNIT_ID" val="diagram20201385_1*l_i*1_1"/>
  <p:tag name="KSO_WM_TEMPLATE_CATEGORY" val="diagram"/>
  <p:tag name="KSO_WM_TEMPLATE_INDEX" val="20201385"/>
  <p:tag name="KSO_WM_UNIT_LAYERLEVEL" val="1_1"/>
  <p:tag name="KSO_WM_TAG_VERSION" val="1.0"/>
  <p:tag name="KSO_WM_BEAUTIFY_FLAG" val="#wm#"/>
  <p:tag name="KSO_WM_UNIT_LINE_FORE_SCHEMECOLOR_INDEX" val="14"/>
  <p:tag name="KSO_WM_UNIT_LINE_FILL_TYPE" val="2"/>
  <p:tag name="KSO_WM_UNIT_USESOURCEFORMAT_APPLY" val="1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i"/>
  <p:tag name="KSO_WM_UNIT_INDEX" val="1_2"/>
  <p:tag name="KSO_WM_UNIT_ID" val="diagram20201385_1*l_i*1_2"/>
  <p:tag name="KSO_WM_TEMPLATE_CATEGORY" val="diagram"/>
  <p:tag name="KSO_WM_TEMPLATE_INDEX" val="20201385"/>
  <p:tag name="KSO_WM_UNIT_LAYERLEVEL" val="1_1"/>
  <p:tag name="KSO_WM_TAG_VERSION" val="1.0"/>
  <p:tag name="KSO_WM_BEAUTIFY_FLAG" val="#wm#"/>
  <p:tag name="KSO_WM_UNIT_LINE_FORE_SCHEMECOLOR_INDEX" val="14"/>
  <p:tag name="KSO_WM_UNIT_LINE_FILL_TYPE" val="2"/>
  <p:tag name="KSO_WM_UNIT_USESOURCEFORMAT_APPLY" val="1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i"/>
  <p:tag name="KSO_WM_UNIT_INDEX" val="1_3"/>
  <p:tag name="KSO_WM_UNIT_ID" val="diagram20201385_1*l_i*1_3"/>
  <p:tag name="KSO_WM_TEMPLATE_CATEGORY" val="diagram"/>
  <p:tag name="KSO_WM_TEMPLATE_INDEX" val="20201385"/>
  <p:tag name="KSO_WM_UNIT_LAYERLEVEL" val="1_1"/>
  <p:tag name="KSO_WM_TAG_VERSION" val="1.0"/>
  <p:tag name="KSO_WM_BEAUTIFY_FLAG" val="#wm#"/>
  <p:tag name="KSO_WM_UNIT_LINE_FORE_SCHEMECOLOR_INDEX" val="14"/>
  <p:tag name="KSO_WM_UNIT_LINE_FILL_TYPE" val="2"/>
  <p:tag name="KSO_WM_UNIT_USESOURCEFORMAT_APPLY" val="1"/>
</p:tagLst>
</file>

<file path=ppt/tags/tag27.xml><?xml version="1.0" encoding="utf-8"?>
<p:tagLst xmlns:p="http://schemas.openxmlformats.org/presentationml/2006/main">
  <p:tag name="KSO_WM_UNIT_SUBTYPE" val="a"/>
  <p:tag name="KSO_WM_UNIT_PRESET_TEXT" val="明确奋斗目标&#13;转变工作角色&#13;重建职业规划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diagram20201385_1*l_h_f*1_1_1"/>
  <p:tag name="KSO_WM_TEMPLATE_CATEGORY" val="diagram"/>
  <p:tag name="KSO_WM_TEMPLATE_INDEX" val="20201385"/>
  <p:tag name="KSO_WM_UNIT_LAYERLEVEL" val="1_1_1"/>
  <p:tag name="KSO_WM_TAG_VERSION" val="1.0"/>
  <p:tag name="KSO_WM_BEAUTIFY_FLAG" val="#wm#"/>
  <p:tag name="KSO_WM_UNIT_TEXT_FILL_FORE_SCHEMECOLOR_INDEX" val="13"/>
  <p:tag name="KSO_WM_UNIT_TEXT_FILL_TYPE" val="1"/>
  <p:tag name="KSO_WM_UNIT_USESOURCEFORMAT_APPLY" val="1"/>
</p:tagLst>
</file>

<file path=ppt/tags/tag28.xml><?xml version="1.0" encoding="utf-8"?>
<p:tagLst xmlns:p="http://schemas.openxmlformats.org/presentationml/2006/main">
  <p:tag name="KSO_WM_UNIT_ISCONTENTSTITLE" val="0"/>
  <p:tag name="KSO_WM_UNIT_ISNUMDGMTITLE" val="0"/>
  <p:tag name="KSO_WM_UNIT_PRESET_TEXT" val="转变观念"/>
  <p:tag name="KSO_WM_UNIT_NOCLEAR" val="0"/>
  <p:tag name="KSO_WM_UNIT_VALUE" val="7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1_1"/>
  <p:tag name="KSO_WM_UNIT_ID" val="diagram20201385_1*l_h_a*1_1_1"/>
  <p:tag name="KSO_WM_TEMPLATE_CATEGORY" val="diagram"/>
  <p:tag name="KSO_WM_TEMPLATE_INDEX" val="20201385"/>
  <p:tag name="KSO_WM_UNIT_LAYERLEVEL" val="1_1_1"/>
  <p:tag name="KSO_WM_TAG_VERSION" val="1.0"/>
  <p:tag name="KSO_WM_BEAUTIFY_FLAG" val="#wm#"/>
  <p:tag name="KSO_WM_UNIT_TEXT_FILL_FORE_SCHEMECOLOR_INDEX" val="5"/>
  <p:tag name="KSO_WM_UNIT_TEXT_FILL_TYPE" val="1"/>
  <p:tag name="KSO_WM_UNIT_USESOURCEFORMAT_APPLY" val="1"/>
</p:tagLst>
</file>

<file path=ppt/tags/tag29.xml><?xml version="1.0" encoding="utf-8"?>
<p:tagLst xmlns:p="http://schemas.openxmlformats.org/presentationml/2006/main">
  <p:tag name="KSO_WM_SLIDE_ID" val="diagram20201385_1"/>
  <p:tag name="KSO_WM_TEMPLATE_SUBCATEGORY" val="22"/>
  <p:tag name="KSO_WM_TEMPLATE_MASTER_TYPE" val="0"/>
  <p:tag name="KSO_WM_TEMPLATE_COLOR_TYPE" val="1"/>
  <p:tag name="KSO_WM_SLIDE_TYPE" val="text"/>
  <p:tag name="KSO_WM_SLIDE_SUBTYPE" val="diag"/>
  <p:tag name="KSO_WM_SLIDE_ITEM_CNT" val="4"/>
  <p:tag name="KSO_WM_SLIDE_INDEX" val="1"/>
  <p:tag name="KSO_WM_SLIDE_SIZE" val="759.817*177.832"/>
  <p:tag name="KSO_WM_SLIDE_POSITION" val="101.968*295.215"/>
  <p:tag name="KSO_WM_DIAGRAM_GROUP_CODE" val="l1-1"/>
  <p:tag name="KSO_WM_SLIDE_DIAGTYPE" val="l"/>
  <p:tag name="KSO_WM_TAG_VERSION" val="1.0"/>
  <p:tag name="KSO_WM_BEAUTIFY_FLAG" val="#wm#"/>
  <p:tag name="KSO_WM_TEMPLATE_CATEGORY" val="diagram"/>
  <p:tag name="KSO_WM_TEMPLATE_INDEX" val="20201385"/>
  <p:tag name="KSO_WM_SLIDE_LAYOUT" val="a_b_d_f_l"/>
  <p:tag name="KSO_WM_SLIDE_LAYOUT_CNT" val="1_1_1_1_1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1"/>
  <p:tag name="KSO_WM_UNIT_ID" val="diagram20201385_1*i*1"/>
  <p:tag name="KSO_WM_TEMPLATE_CATEGORY" val="diagram"/>
  <p:tag name="KSO_WM_TEMPLATE_INDEX" val="20201385"/>
  <p:tag name="KSO_WM_UNIT_LAYERLEVEL" val="1"/>
  <p:tag name="KSO_WM_TAG_VERSION" val="1.0"/>
  <p:tag name="KSO_WM_BEAUTIFY_FLAG" val="#wm#"/>
  <p:tag name="KSO_WM_UNIT_FILL_FORE_SCHEMECOLOR_INDEX" val="16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30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70359"/>
  <p:tag name="KSO_WM_UNIT_TYPE" val="l_h_i"/>
  <p:tag name="KSO_WM_UNIT_INDEX" val="1_1_1"/>
  <p:tag name="KSO_WM_UNIT_ID" val="diagram20170359_4*l_h_i*1_1_1"/>
  <p:tag name="KSO_WM_UNIT_LAYERLEVEL" val="1_1_1"/>
  <p:tag name="KSO_WM_DIAGRAM_GROUP_CODE" val="l1-1"/>
  <p:tag name="KSO_WM_UNIT_FILL_FORE_SCHEMECOLOR_INDEX" val="6"/>
  <p:tag name="KSO_WM_UNIT_FILL_TYPE" val="1"/>
</p:tagLst>
</file>

<file path=ppt/tags/tag31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70359"/>
  <p:tag name="KSO_WM_UNIT_TYPE" val="l_h_a"/>
  <p:tag name="KSO_WM_UNIT_INDEX" val="1_1_1"/>
  <p:tag name="KSO_WM_UNIT_LAYERLEVEL" val="1_1_1"/>
  <p:tag name="KSO_WM_UNIT_VALUE" val="8"/>
  <p:tag name="KSO_WM_UNIT_HIGHLIGHT" val="0"/>
  <p:tag name="KSO_WM_UNIT_COMPATIBLE" val="0"/>
  <p:tag name="KSO_WM_UNIT_CLEAR" val="0"/>
  <p:tag name="KSO_WM_UNIT_PRESET_TEXT_INDEX" val="3"/>
  <p:tag name="KSO_WM_UNIT_PRESET_TEXT_LEN" val="12"/>
  <p:tag name="KSO_WM_DIAGRAM_GROUP_CODE" val="l1-1"/>
  <p:tag name="KSO_WM_UNIT_ID" val="diagram20170359_4*l_h_a*1_1_1"/>
  <p:tag name="KSO_WM_UNIT_TEXT_FILL_FORE_SCHEMECOLOR_INDEX" val="14"/>
  <p:tag name="KSO_WM_UNIT_TEXT_FILL_TYPE" val="1"/>
</p:tagLst>
</file>

<file path=ppt/tags/tag32.xml><?xml version="1.0" encoding="utf-8"?>
<p:tagLst xmlns:p="http://schemas.openxmlformats.org/presentationml/2006/main">
  <p:tag name="KSO_WM_UNIT_SUBTYPE" val="a"/>
  <p:tag name="KSO_WM_UNIT_PRESET_TEXT" val="明确奋斗目标&#13;转变工作角色&#13;重建职业规划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diagram20201385_1*l_h_f*1_1_1"/>
  <p:tag name="KSO_WM_TEMPLATE_CATEGORY" val="diagram"/>
  <p:tag name="KSO_WM_TEMPLATE_INDEX" val="20201385"/>
  <p:tag name="KSO_WM_UNIT_LAYERLEVEL" val="1_1_1"/>
  <p:tag name="KSO_WM_TAG_VERSION" val="1.0"/>
  <p:tag name="KSO_WM_BEAUTIFY_FLAG" val="#wm#"/>
  <p:tag name="KSO_WM_UNIT_TEXT_FILL_FORE_SCHEMECOLOR_INDEX" val="13"/>
  <p:tag name="KSO_WM_UNIT_TEXT_FILL_TYPE" val="1"/>
  <p:tag name="KSO_WM_UNIT_USESOURCEFORMAT_APPLY" val="1"/>
</p:tagLst>
</file>

<file path=ppt/tags/tag33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70359"/>
  <p:tag name="KSO_WM_UNIT_TYPE" val="l_h_i"/>
  <p:tag name="KSO_WM_UNIT_INDEX" val="1_1_1"/>
  <p:tag name="KSO_WM_UNIT_ID" val="diagram20170359_4*l_h_i*1_1_1"/>
  <p:tag name="KSO_WM_UNIT_LAYERLEVEL" val="1_1_1"/>
  <p:tag name="KSO_WM_DIAGRAM_GROUP_CODE" val="l1-1"/>
  <p:tag name="KSO_WM_UNIT_FILL_FORE_SCHEMECOLOR_INDEX" val="6"/>
  <p:tag name="KSO_WM_UNIT_FILL_TYPE" val="1"/>
</p:tagLst>
</file>

<file path=ppt/tags/tag34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70359"/>
  <p:tag name="KSO_WM_UNIT_TYPE" val="l_h_a"/>
  <p:tag name="KSO_WM_UNIT_INDEX" val="1_1_1"/>
  <p:tag name="KSO_WM_UNIT_LAYERLEVEL" val="1_1_1"/>
  <p:tag name="KSO_WM_UNIT_VALUE" val="8"/>
  <p:tag name="KSO_WM_UNIT_HIGHLIGHT" val="0"/>
  <p:tag name="KSO_WM_UNIT_COMPATIBLE" val="0"/>
  <p:tag name="KSO_WM_UNIT_CLEAR" val="0"/>
  <p:tag name="KSO_WM_UNIT_PRESET_TEXT_INDEX" val="3"/>
  <p:tag name="KSO_WM_UNIT_PRESET_TEXT_LEN" val="12"/>
  <p:tag name="KSO_WM_DIAGRAM_GROUP_CODE" val="l1-1"/>
  <p:tag name="KSO_WM_UNIT_ID" val="diagram20170359_4*l_h_a*1_1_1"/>
  <p:tag name="KSO_WM_UNIT_TEXT_FILL_FORE_SCHEMECOLOR_INDEX" val="14"/>
  <p:tag name="KSO_WM_UNIT_TEXT_FILL_TYPE" val="1"/>
</p:tagLst>
</file>

<file path=ppt/tags/tag35.xml><?xml version="1.0" encoding="utf-8"?>
<p:tagLst xmlns:p="http://schemas.openxmlformats.org/presentationml/2006/main">
  <p:tag name="KSO_WM_UNIT_SUBTYPE" val="a"/>
  <p:tag name="KSO_WM_UNIT_PRESET_TEXT" val="明确奋斗目标&#13;转变工作角色&#13;重建职业规划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diagram20201385_1*l_h_f*1_1_1"/>
  <p:tag name="KSO_WM_TEMPLATE_CATEGORY" val="diagram"/>
  <p:tag name="KSO_WM_TEMPLATE_INDEX" val="20201385"/>
  <p:tag name="KSO_WM_UNIT_LAYERLEVEL" val="1_1_1"/>
  <p:tag name="KSO_WM_TAG_VERSION" val="1.0"/>
  <p:tag name="KSO_WM_BEAUTIFY_FLAG" val="#wm#"/>
  <p:tag name="KSO_WM_UNIT_TEXT_FILL_FORE_SCHEMECOLOR_INDEX" val="13"/>
  <p:tag name="KSO_WM_UNIT_TEXT_FILL_TYPE" val="1"/>
  <p:tag name="KSO_WM_UNIT_USESOURCEFORMAT_APPLY" val="1"/>
</p:tagLst>
</file>

<file path=ppt/tags/tag36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70359"/>
  <p:tag name="KSO_WM_UNIT_TYPE" val="l_h_i"/>
  <p:tag name="KSO_WM_UNIT_INDEX" val="1_1_1"/>
  <p:tag name="KSO_WM_UNIT_ID" val="diagram20170359_4*l_h_i*1_1_1"/>
  <p:tag name="KSO_WM_UNIT_LAYERLEVEL" val="1_1_1"/>
  <p:tag name="KSO_WM_DIAGRAM_GROUP_CODE" val="l1-1"/>
  <p:tag name="KSO_WM_UNIT_FILL_FORE_SCHEMECOLOR_INDEX" val="6"/>
  <p:tag name="KSO_WM_UNIT_FILL_TYPE" val="1"/>
</p:tagLst>
</file>

<file path=ppt/tags/tag37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70359"/>
  <p:tag name="KSO_WM_UNIT_TYPE" val="l_h_a"/>
  <p:tag name="KSO_WM_UNIT_INDEX" val="1_1_1"/>
  <p:tag name="KSO_WM_UNIT_LAYERLEVEL" val="1_1_1"/>
  <p:tag name="KSO_WM_UNIT_VALUE" val="8"/>
  <p:tag name="KSO_WM_UNIT_HIGHLIGHT" val="0"/>
  <p:tag name="KSO_WM_UNIT_COMPATIBLE" val="0"/>
  <p:tag name="KSO_WM_UNIT_CLEAR" val="0"/>
  <p:tag name="KSO_WM_UNIT_PRESET_TEXT_INDEX" val="3"/>
  <p:tag name="KSO_WM_UNIT_PRESET_TEXT_LEN" val="12"/>
  <p:tag name="KSO_WM_DIAGRAM_GROUP_CODE" val="l1-1"/>
  <p:tag name="KSO_WM_UNIT_ID" val="diagram20170359_4*l_h_a*1_1_1"/>
  <p:tag name="KSO_WM_UNIT_TEXT_FILL_FORE_SCHEMECOLOR_INDEX" val="14"/>
  <p:tag name="KSO_WM_UNIT_TEXT_FILL_TYPE" val="1"/>
</p:tagLst>
</file>

<file path=ppt/tags/tag38.xml><?xml version="1.0" encoding="utf-8"?>
<p:tagLst xmlns:p="http://schemas.openxmlformats.org/presentationml/2006/main">
  <p:tag name="KSO_WM_UNIT_SUBTYPE" val="a"/>
  <p:tag name="KSO_WM_UNIT_PRESET_TEXT" val="明确奋斗目标&#13;转变工作角色&#13;重建职业规划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diagram20201385_1*l_h_f*1_1_1"/>
  <p:tag name="KSO_WM_TEMPLATE_CATEGORY" val="diagram"/>
  <p:tag name="KSO_WM_TEMPLATE_INDEX" val="20201385"/>
  <p:tag name="KSO_WM_UNIT_LAYERLEVEL" val="1_1_1"/>
  <p:tag name="KSO_WM_TAG_VERSION" val="1.0"/>
  <p:tag name="KSO_WM_BEAUTIFY_FLAG" val="#wm#"/>
  <p:tag name="KSO_WM_UNIT_TEXT_FILL_FORE_SCHEMECOLOR_INDEX" val="13"/>
  <p:tag name="KSO_WM_UNIT_TEXT_FILL_TYPE" val="1"/>
  <p:tag name="KSO_WM_UNIT_USESOURCEFORMAT_APPLY" val="1"/>
</p:tagLst>
</file>

<file path=ppt/tags/tag39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70359"/>
  <p:tag name="KSO_WM_UNIT_TYPE" val="l_h_i"/>
  <p:tag name="KSO_WM_UNIT_INDEX" val="1_1_1"/>
  <p:tag name="KSO_WM_UNIT_ID" val="diagram20170359_4*l_h_i*1_1_1"/>
  <p:tag name="KSO_WM_UNIT_LAYERLEVEL" val="1_1_1"/>
  <p:tag name="KSO_WM_DIAGRAM_GROUP_CODE" val="l1-1"/>
  <p:tag name="KSO_WM_UNIT_FILL_FORE_SCHEMECOLOR_INDEX" val="6"/>
  <p:tag name="KSO_WM_UNIT_FILL_TYPE" val="1"/>
</p:tagLst>
</file>

<file path=ppt/tags/tag4.xml><?xml version="1.0" encoding="utf-8"?>
<p:tagLst xmlns:p="http://schemas.openxmlformats.org/presentationml/2006/main">
  <p:tag name="KSO_WM_UNIT_SUBTYPE" val="a"/>
  <p:tag name="KSO_WM_UNIT_PRESET_TEXT" val="明确奋斗目标&#13;转变工作角色&#13;重建职业规划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diagram20201385_1*l_h_f*1_1_1"/>
  <p:tag name="KSO_WM_TEMPLATE_CATEGORY" val="diagram"/>
  <p:tag name="KSO_WM_TEMPLATE_INDEX" val="20201385"/>
  <p:tag name="KSO_WM_UNIT_LAYERLEVEL" val="1_1_1"/>
  <p:tag name="KSO_WM_TAG_VERSION" val="1.0"/>
  <p:tag name="KSO_WM_BEAUTIFY_FLAG" val="#wm#"/>
  <p:tag name="KSO_WM_UNIT_TEXT_FILL_FORE_SCHEMECOLOR_INDEX" val="13"/>
  <p:tag name="KSO_WM_UNIT_TEXT_FILL_TYPE" val="1"/>
  <p:tag name="KSO_WM_UNIT_USESOURCEFORMAT_APPLY" val="1"/>
</p:tagLst>
</file>

<file path=ppt/tags/tag40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70359"/>
  <p:tag name="KSO_WM_UNIT_TYPE" val="l_h_a"/>
  <p:tag name="KSO_WM_UNIT_INDEX" val="1_1_1"/>
  <p:tag name="KSO_WM_UNIT_LAYERLEVEL" val="1_1_1"/>
  <p:tag name="KSO_WM_UNIT_VALUE" val="8"/>
  <p:tag name="KSO_WM_UNIT_HIGHLIGHT" val="0"/>
  <p:tag name="KSO_WM_UNIT_COMPATIBLE" val="0"/>
  <p:tag name="KSO_WM_UNIT_CLEAR" val="0"/>
  <p:tag name="KSO_WM_UNIT_PRESET_TEXT_INDEX" val="3"/>
  <p:tag name="KSO_WM_UNIT_PRESET_TEXT_LEN" val="12"/>
  <p:tag name="KSO_WM_DIAGRAM_GROUP_CODE" val="l1-1"/>
  <p:tag name="KSO_WM_UNIT_ID" val="diagram20170359_4*l_h_a*1_1_1"/>
  <p:tag name="KSO_WM_UNIT_TEXT_FILL_FORE_SCHEMECOLOR_INDEX" val="14"/>
  <p:tag name="KSO_WM_UNIT_TEXT_FILL_TYPE" val="1"/>
</p:tagLst>
</file>

<file path=ppt/tags/tag41.xml><?xml version="1.0" encoding="utf-8"?>
<p:tagLst xmlns:p="http://schemas.openxmlformats.org/presentationml/2006/main">
  <p:tag name="KSO_WM_UNIT_SUBTYPE" val="a"/>
  <p:tag name="KSO_WM_UNIT_PRESET_TEXT" val="明确奋斗目标&#13;转变工作角色&#13;重建职业规划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diagram20201385_1*l_h_f*1_1_1"/>
  <p:tag name="KSO_WM_TEMPLATE_CATEGORY" val="diagram"/>
  <p:tag name="KSO_WM_TEMPLATE_INDEX" val="20201385"/>
  <p:tag name="KSO_WM_UNIT_LAYERLEVEL" val="1_1_1"/>
  <p:tag name="KSO_WM_TAG_VERSION" val="1.0"/>
  <p:tag name="KSO_WM_BEAUTIFY_FLAG" val="#wm#"/>
  <p:tag name="KSO_WM_UNIT_TEXT_FILL_FORE_SCHEMECOLOR_INDEX" val="13"/>
  <p:tag name="KSO_WM_UNIT_TEXT_FILL_TYPE" val="1"/>
  <p:tag name="KSO_WM_UNIT_USESOURCEFORMAT_APPLY" val="1"/>
</p:tagLst>
</file>

<file path=ppt/tags/tag42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70359"/>
  <p:tag name="KSO_WM_UNIT_TYPE" val="l_h_i"/>
  <p:tag name="KSO_WM_UNIT_INDEX" val="1_1_1"/>
  <p:tag name="KSO_WM_UNIT_ID" val="diagram20170359_4*l_h_i*1_1_1"/>
  <p:tag name="KSO_WM_UNIT_LAYERLEVEL" val="1_1_1"/>
  <p:tag name="KSO_WM_DIAGRAM_GROUP_CODE" val="l1-1"/>
  <p:tag name="KSO_WM_UNIT_FILL_FORE_SCHEMECOLOR_INDEX" val="6"/>
  <p:tag name="KSO_WM_UNIT_FILL_TYPE" val="1"/>
</p:tagLst>
</file>

<file path=ppt/tags/tag43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70359"/>
  <p:tag name="KSO_WM_UNIT_TYPE" val="l_h_a"/>
  <p:tag name="KSO_WM_UNIT_INDEX" val="1_1_1"/>
  <p:tag name="KSO_WM_UNIT_LAYERLEVEL" val="1_1_1"/>
  <p:tag name="KSO_WM_UNIT_VALUE" val="8"/>
  <p:tag name="KSO_WM_UNIT_HIGHLIGHT" val="0"/>
  <p:tag name="KSO_WM_UNIT_COMPATIBLE" val="0"/>
  <p:tag name="KSO_WM_UNIT_CLEAR" val="0"/>
  <p:tag name="KSO_WM_UNIT_PRESET_TEXT_INDEX" val="3"/>
  <p:tag name="KSO_WM_UNIT_PRESET_TEXT_LEN" val="12"/>
  <p:tag name="KSO_WM_DIAGRAM_GROUP_CODE" val="l1-1"/>
  <p:tag name="KSO_WM_UNIT_ID" val="diagram20170359_4*l_h_a*1_1_1"/>
  <p:tag name="KSO_WM_UNIT_TEXT_FILL_FORE_SCHEMECOLOR_INDEX" val="14"/>
  <p:tag name="KSO_WM_UNIT_TEXT_FILL_TYPE" val="1"/>
</p:tagLst>
</file>

<file path=ppt/tags/tag44.xml><?xml version="1.0" encoding="utf-8"?>
<p:tagLst xmlns:p="http://schemas.openxmlformats.org/presentationml/2006/main">
  <p:tag name="KSO_WM_UNIT_SUBTYPE" val="a"/>
  <p:tag name="KSO_WM_UNIT_PRESET_TEXT" val="明确奋斗目标&#13;转变工作角色&#13;重建职业规划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diagram20201385_1*l_h_f*1_1_1"/>
  <p:tag name="KSO_WM_TEMPLATE_CATEGORY" val="diagram"/>
  <p:tag name="KSO_WM_TEMPLATE_INDEX" val="20201385"/>
  <p:tag name="KSO_WM_UNIT_LAYERLEVEL" val="1_1_1"/>
  <p:tag name="KSO_WM_TAG_VERSION" val="1.0"/>
  <p:tag name="KSO_WM_BEAUTIFY_FLAG" val="#wm#"/>
  <p:tag name="KSO_WM_UNIT_TEXT_FILL_FORE_SCHEMECOLOR_INDEX" val="13"/>
  <p:tag name="KSO_WM_UNIT_TEXT_FILL_TYPE" val="1"/>
  <p:tag name="KSO_WM_UNIT_USESOURCEFORMAT_APPLY" val="1"/>
</p:tagLst>
</file>

<file path=ppt/tags/tag45.xml><?xml version="1.0" encoding="utf-8"?>
<p:tagLst xmlns:p="http://schemas.openxmlformats.org/presentationml/2006/main">
  <p:tag name="KSO_WM_UNIT_PRESET_TEXT" val="点击输入正文"/>
  <p:tag name="KSO_WM_UNIT_NOCLEAR" val="0"/>
  <p:tag name="KSO_WM_UNIT_SHOW_EDIT_AREA_INDICATION" val="1"/>
  <p:tag name="KSO_WM_UNIT_VALUE" val="8"/>
  <p:tag name="KSO_WM_UNIT_HIGHLIGHT" val="0"/>
  <p:tag name="KSO_WM_UNIT_COMPATIBLE" val="0"/>
  <p:tag name="KSO_WM_UNIT_DIAGRAM_ISNUMVISUAL" val="0"/>
  <p:tag name="KSO_WM_UNIT_DIAGRAM_ISREFERUNIT" val="0"/>
  <p:tag name="KSO_WM_UNIT_TYPE" val="h_f"/>
  <p:tag name="KSO_WM_UNIT_INDEX" val="1_1"/>
  <p:tag name="KSO_WM_UNIT_ID" val="diagram20201563_1*h_f*1_1"/>
  <p:tag name="KSO_WM_TEMPLATE_CATEGORY" val="diagram"/>
  <p:tag name="KSO_WM_TEMPLATE_INDEX" val="20201563"/>
  <p:tag name="KSO_WM_UNIT_LAYERLEVEL" val="1_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PRESET_TEXT" val="点击输入正文"/>
  <p:tag name="KSO_WM_UNIT_NOCLEAR" val="0"/>
  <p:tag name="KSO_WM_UNIT_SHOW_EDIT_AREA_INDICATION" val="1"/>
  <p:tag name="KSO_WM_UNIT_VALUE" val="8"/>
  <p:tag name="KSO_WM_UNIT_HIGHLIGHT" val="0"/>
  <p:tag name="KSO_WM_UNIT_COMPATIBLE" val="0"/>
  <p:tag name="KSO_WM_UNIT_DIAGRAM_ISNUMVISUAL" val="0"/>
  <p:tag name="KSO_WM_UNIT_DIAGRAM_ISREFERUNIT" val="0"/>
  <p:tag name="KSO_WM_UNIT_TYPE" val="h_f"/>
  <p:tag name="KSO_WM_UNIT_INDEX" val="2_1"/>
  <p:tag name="KSO_WM_UNIT_ID" val="diagram20201563_1*h_f*2_1"/>
  <p:tag name="KSO_WM_TEMPLATE_CATEGORY" val="diagram"/>
  <p:tag name="KSO_WM_TEMPLATE_INDEX" val="20201563"/>
  <p:tag name="KSO_WM_UNIT_LAYERLEVEL" val="1_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PRESET_TEXT" val="点击输入正文"/>
  <p:tag name="KSO_WM_UNIT_NOCLEAR" val="0"/>
  <p:tag name="KSO_WM_UNIT_SHOW_EDIT_AREA_INDICATION" val="1"/>
  <p:tag name="KSO_WM_UNIT_VALUE" val="8"/>
  <p:tag name="KSO_WM_UNIT_HIGHLIGHT" val="0"/>
  <p:tag name="KSO_WM_UNIT_COMPATIBLE" val="0"/>
  <p:tag name="KSO_WM_UNIT_DIAGRAM_ISNUMVISUAL" val="0"/>
  <p:tag name="KSO_WM_UNIT_DIAGRAM_ISREFERUNIT" val="0"/>
  <p:tag name="KSO_WM_UNIT_TYPE" val="h_f"/>
  <p:tag name="KSO_WM_UNIT_INDEX" val="4_1"/>
  <p:tag name="KSO_WM_UNIT_ID" val="diagram20201563_1*h_f*4_1"/>
  <p:tag name="KSO_WM_TEMPLATE_CATEGORY" val="diagram"/>
  <p:tag name="KSO_WM_TEMPLATE_INDEX" val="20201563"/>
  <p:tag name="KSO_WM_UNIT_LAYERLEVEL" val="1_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PRESET_TEXT" val="点击输入正文"/>
  <p:tag name="KSO_WM_UNIT_NOCLEAR" val="0"/>
  <p:tag name="KSO_WM_UNIT_SHOW_EDIT_AREA_INDICATION" val="1"/>
  <p:tag name="KSO_WM_UNIT_VALUE" val="8"/>
  <p:tag name="KSO_WM_UNIT_HIGHLIGHT" val="0"/>
  <p:tag name="KSO_WM_UNIT_COMPATIBLE" val="0"/>
  <p:tag name="KSO_WM_UNIT_DIAGRAM_ISNUMVISUAL" val="0"/>
  <p:tag name="KSO_WM_UNIT_DIAGRAM_ISREFERUNIT" val="0"/>
  <p:tag name="KSO_WM_UNIT_TYPE" val="h_f"/>
  <p:tag name="KSO_WM_UNIT_INDEX" val="3_1"/>
  <p:tag name="KSO_WM_UNIT_ID" val="diagram20201563_1*h_f*3_1"/>
  <p:tag name="KSO_WM_TEMPLATE_CATEGORY" val="diagram"/>
  <p:tag name="KSO_WM_TEMPLATE_INDEX" val="20201563"/>
  <p:tag name="KSO_WM_UNIT_LAYERLEVEL" val="1_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PRESET_TEXT" val="点击输入正文"/>
  <p:tag name="KSO_WM_UNIT_NOCLEAR" val="0"/>
  <p:tag name="KSO_WM_UNIT_SHOW_EDIT_AREA_INDICATION" val="1"/>
  <p:tag name="KSO_WM_UNIT_VALUE" val="8"/>
  <p:tag name="KSO_WM_UNIT_HIGHLIGHT" val="0"/>
  <p:tag name="KSO_WM_UNIT_COMPATIBLE" val="0"/>
  <p:tag name="KSO_WM_UNIT_DIAGRAM_ISNUMVISUAL" val="0"/>
  <p:tag name="KSO_WM_UNIT_DIAGRAM_ISREFERUNIT" val="0"/>
  <p:tag name="KSO_WM_UNIT_TYPE" val="h_f"/>
  <p:tag name="KSO_WM_UNIT_INDEX" val="5_1"/>
  <p:tag name="KSO_WM_UNIT_ID" val="diagram20201563_1*h_f*5_1"/>
  <p:tag name="KSO_WM_TEMPLATE_CATEGORY" val="diagram"/>
  <p:tag name="KSO_WM_TEMPLATE_INDEX" val="20201563"/>
  <p:tag name="KSO_WM_UNIT_LAYERLEVEL" val="1_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ISCONTENTSTITLE" val="0"/>
  <p:tag name="KSO_WM_UNIT_ISNUMDGMTITLE" val="0"/>
  <p:tag name="KSO_WM_UNIT_PRESET_TEXT" val="转变观念"/>
  <p:tag name="KSO_WM_UNIT_NOCLEAR" val="0"/>
  <p:tag name="KSO_WM_UNIT_VALUE" val="7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1_1"/>
  <p:tag name="KSO_WM_UNIT_ID" val="diagram20201385_1*l_h_a*1_1_1"/>
  <p:tag name="KSO_WM_TEMPLATE_CATEGORY" val="diagram"/>
  <p:tag name="KSO_WM_TEMPLATE_INDEX" val="20201385"/>
  <p:tag name="KSO_WM_UNIT_LAYERLEVEL" val="1_1_1"/>
  <p:tag name="KSO_WM_TAG_VERSION" val="1.0"/>
  <p:tag name="KSO_WM_BEAUTIFY_FLAG" val="#wm#"/>
  <p:tag name="KSO_WM_UNIT_TEXT_FILL_FORE_SCHEMECOLOR_INDEX" val="5"/>
  <p:tag name="KSO_WM_UNIT_TEXT_FILL_TYPE" val="1"/>
  <p:tag name="KSO_WM_UNIT_USESOURCEFORMAT_APPLY" val="1"/>
</p:tagLst>
</file>

<file path=ppt/tags/tag50.xml><?xml version="1.0" encoding="utf-8"?>
<p:tagLst xmlns:p="http://schemas.openxmlformats.org/presentationml/2006/main">
  <p:tag name="KSO_WM_UNIT_PRESET_TEXT" val="点击输入正文"/>
  <p:tag name="KSO_WM_UNIT_NOCLEAR" val="0"/>
  <p:tag name="KSO_WM_UNIT_SHOW_EDIT_AREA_INDICATION" val="1"/>
  <p:tag name="KSO_WM_UNIT_VALUE" val="8"/>
  <p:tag name="KSO_WM_UNIT_HIGHLIGHT" val="0"/>
  <p:tag name="KSO_WM_UNIT_COMPATIBLE" val="0"/>
  <p:tag name="KSO_WM_UNIT_DIAGRAM_ISNUMVISUAL" val="0"/>
  <p:tag name="KSO_WM_UNIT_DIAGRAM_ISREFERUNIT" val="0"/>
  <p:tag name="KSO_WM_UNIT_TYPE" val="h_f"/>
  <p:tag name="KSO_WM_UNIT_INDEX" val="4_1"/>
  <p:tag name="KSO_WM_UNIT_ID" val="diagram20201563_1*h_f*4_1"/>
  <p:tag name="KSO_WM_TEMPLATE_CATEGORY" val="diagram"/>
  <p:tag name="KSO_WM_TEMPLATE_INDEX" val="20201563"/>
  <p:tag name="KSO_WM_UNIT_LAYERLEVEL" val="1_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SUBTYPE" val="a"/>
  <p:tag name="KSO_WM_UNIT_PRESET_TEXT" val="明确奋斗目标&#13;转变工作角色&#13;重建职业规划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diagram20201385_1*l_h_f*1_1_1"/>
  <p:tag name="KSO_WM_TEMPLATE_CATEGORY" val="diagram"/>
  <p:tag name="KSO_WM_TEMPLATE_INDEX" val="20201385"/>
  <p:tag name="KSO_WM_UNIT_LAYERLEVEL" val="1_1_1"/>
  <p:tag name="KSO_WM_TAG_VERSION" val="1.0"/>
  <p:tag name="KSO_WM_BEAUTIFY_FLAG" val="#wm#"/>
  <p:tag name="KSO_WM_UNIT_TEXT_FILL_FORE_SCHEMECOLOR_INDEX" val="13"/>
  <p:tag name="KSO_WM_UNIT_TEXT_FILL_TYPE" val="1"/>
  <p:tag name="KSO_WM_UNIT_USESOURCEFORMAT_APPLY" val="1"/>
</p:tagLst>
</file>

<file path=ppt/tags/tag6.xml><?xml version="1.0" encoding="utf-8"?>
<p:tagLst xmlns:p="http://schemas.openxmlformats.org/presentationml/2006/main">
  <p:tag name="KSO_WM_UNIT_SUBTYPE" val="a"/>
  <p:tag name="KSO_WM_UNIT_PRESET_TEXT" val="加强思想政治学习&#13;始终牢记安全教育&#13;强化岗位技能学习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2_1"/>
  <p:tag name="KSO_WM_UNIT_ID" val="diagram20201385_1*l_h_f*1_2_1"/>
  <p:tag name="KSO_WM_TEMPLATE_CATEGORY" val="diagram"/>
  <p:tag name="KSO_WM_TEMPLATE_INDEX" val="20201385"/>
  <p:tag name="KSO_WM_UNIT_LAYERLEVEL" val="1_1_1"/>
  <p:tag name="KSO_WM_TAG_VERSION" val="1.0"/>
  <p:tag name="KSO_WM_BEAUTIFY_FLAG" val="#wm#"/>
  <p:tag name="KSO_WM_UNIT_TEXT_FILL_FORE_SCHEMECOLOR_INDEX" val="13"/>
  <p:tag name="KSO_WM_UNIT_TEXT_FILL_TYPE" val="1"/>
  <p:tag name="KSO_WM_UNIT_USESOURCEFORMAT_APPLY" val="1"/>
</p:tagLst>
</file>

<file path=ppt/tags/tag7.xml><?xml version="1.0" encoding="utf-8"?>
<p:tagLst xmlns:p="http://schemas.openxmlformats.org/presentationml/2006/main">
  <p:tag name="KSO_WM_UNIT_ISCONTENTSTITLE" val="0"/>
  <p:tag name="KSO_WM_UNIT_ISNUMDGMTITLE" val="0"/>
  <p:tag name="KSO_WM_UNIT_PRESET_TEXT" val="提升个人素质"/>
  <p:tag name="KSO_WM_UNIT_NOCLEAR" val="0"/>
  <p:tag name="KSO_WM_UNIT_VALUE" val="7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2_1"/>
  <p:tag name="KSO_WM_UNIT_ID" val="diagram20201385_1*l_h_a*1_2_1"/>
  <p:tag name="KSO_WM_TEMPLATE_CATEGORY" val="diagram"/>
  <p:tag name="KSO_WM_TEMPLATE_INDEX" val="20201385"/>
  <p:tag name="KSO_WM_UNIT_LAYERLEVEL" val="1_1_1"/>
  <p:tag name="KSO_WM_TAG_VERSION" val="1.0"/>
  <p:tag name="KSO_WM_BEAUTIFY_FLAG" val="#wm#"/>
  <p:tag name="KSO_WM_UNIT_TEXT_FILL_FORE_SCHEMECOLOR_INDEX" val="5"/>
  <p:tag name="KSO_WM_UNIT_TEXT_FILL_TYPE" val="1"/>
  <p:tag name="KSO_WM_UNIT_USESOURCEFORMAT_APPLY" val="1"/>
</p:tagLst>
</file>

<file path=ppt/tags/tag8.xml><?xml version="1.0" encoding="utf-8"?>
<p:tagLst xmlns:p="http://schemas.openxmlformats.org/presentationml/2006/main">
  <p:tag name="KSO_WM_UNIT_ISCONTENTSTITLE" val="0"/>
  <p:tag name="KSO_WM_UNIT_ISNUMDGMTITLE" val="0"/>
  <p:tag name="KSO_WM_UNIT_PRESET_TEXT" val="拓宽领域"/>
  <p:tag name="KSO_WM_UNIT_NOCLEAR" val="0"/>
  <p:tag name="KSO_WM_UNIT_VALUE" val="7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4_1"/>
  <p:tag name="KSO_WM_UNIT_ID" val="diagram20201385_1*l_h_a*1_4_1"/>
  <p:tag name="KSO_WM_TEMPLATE_CATEGORY" val="diagram"/>
  <p:tag name="KSO_WM_TEMPLATE_INDEX" val="20201385"/>
  <p:tag name="KSO_WM_UNIT_LAYERLEVEL" val="1_1_1"/>
  <p:tag name="KSO_WM_TAG_VERSION" val="1.0"/>
  <p:tag name="KSO_WM_BEAUTIFY_FLAG" val="#wm#"/>
  <p:tag name="KSO_WM_UNIT_TEXT_FILL_FORE_SCHEMECOLOR_INDEX" val="5"/>
  <p:tag name="KSO_WM_UNIT_TEXT_FILL_TYPE" val="1"/>
  <p:tag name="KSO_WM_UNIT_USESOURCEFORMAT_APPLY" val="1"/>
</p:tagLst>
</file>

<file path=ppt/tags/tag9.xml><?xml version="1.0" encoding="utf-8"?>
<p:tagLst xmlns:p="http://schemas.openxmlformats.org/presentationml/2006/main">
  <p:tag name="KSO_WM_UNIT_SUBTYPE" val="a"/>
  <p:tag name="KSO_WM_UNIT_PRESET_TEXT" val="密切关注企业发展&#13;保持工作主动性&#13;充分挖掘个人特长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4_1"/>
  <p:tag name="KSO_WM_UNIT_ID" val="diagram20201385_1*l_h_f*1_4_1"/>
  <p:tag name="KSO_WM_TEMPLATE_CATEGORY" val="diagram"/>
  <p:tag name="KSO_WM_TEMPLATE_INDEX" val="20201385"/>
  <p:tag name="KSO_WM_UNIT_LAYERLEVEL" val="1_1_1"/>
  <p:tag name="KSO_WM_TAG_VERSION" val="1.0"/>
  <p:tag name="KSO_WM_BEAUTIFY_FLAG" val="#wm#"/>
  <p:tag name="KSO_WM_UNIT_TEXT_FILL_FORE_SCHEMECOLOR_INDEX" val="13"/>
  <p:tag name="KSO_WM_UNIT_TEXT_FILL_TYPE" val="1"/>
  <p:tag name="KSO_WM_UNIT_USESOURCEFORMAT_APPLY" val="1"/>
</p:tagLst>
</file>

<file path=ppt/theme/theme1.xml><?xml version="1.0" encoding="utf-8"?>
<a:theme xmlns:a="http://schemas.openxmlformats.org/drawingml/2006/main" name="Office 主题">
  <a:themeElements>
    <a:clrScheme name="自定义 1638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A3F8FF"/>
      </a:accent1>
      <a:accent2>
        <a:srgbClr val="FFC000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24">
      <a:majorFont>
        <a:latin typeface="Open Sans"/>
        <a:ea typeface="思源黑体 CN Bold"/>
        <a:cs typeface=""/>
      </a:majorFont>
      <a:minorFont>
        <a:latin typeface="Open Sans Light"/>
        <a:ea typeface="纤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1658</Words>
  <Application>WPS 演示</Application>
  <PresentationFormat>宽屏</PresentationFormat>
  <Paragraphs>140</Paragraphs>
  <Slides>7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32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40" baseType="lpstr">
      <vt:lpstr>Arial</vt:lpstr>
      <vt:lpstr>宋体</vt:lpstr>
      <vt:lpstr>Wingdings</vt:lpstr>
      <vt:lpstr>思源黑体 CN Bold</vt:lpstr>
      <vt:lpstr>黑体</vt:lpstr>
      <vt:lpstr>Hanson</vt:lpstr>
      <vt:lpstr>微软雅黑</vt:lpstr>
      <vt:lpstr>Century Gothic</vt:lpstr>
      <vt:lpstr>优设标题黑</vt:lpstr>
      <vt:lpstr>华光综艺_CNKI</vt:lpstr>
      <vt:lpstr>汉仪菱心体简</vt:lpstr>
      <vt:lpstr>中國龍淡古體</vt:lpstr>
      <vt:lpstr>Times New Roman</vt:lpstr>
      <vt:lpstr>+中文标题</vt:lpstr>
      <vt:lpstr>Segoe Print</vt:lpstr>
      <vt:lpstr>Open Sans Light</vt:lpstr>
      <vt:lpstr>思源黑体 CN Normal</vt:lpstr>
      <vt:lpstr>Arial Unicode MS</vt:lpstr>
      <vt:lpstr>Open Sans</vt:lpstr>
      <vt:lpstr>Calibri</vt:lpstr>
      <vt:lpstr>PMingLiU-ExtB</vt:lpstr>
      <vt:lpstr>楷体</vt:lpstr>
      <vt:lpstr>Bahnschrift SemiBold</vt:lpstr>
      <vt:lpstr>Cambria Math</vt:lpstr>
      <vt:lpstr>仿宋</vt:lpstr>
      <vt:lpstr>思源黑体 CN Bold</vt:lpstr>
      <vt:lpstr>潇洒标题体</vt:lpstr>
      <vt:lpstr>Aa可爱の日系中文</vt:lpstr>
      <vt:lpstr>華康粗黑體</vt:lpstr>
      <vt:lpstr>方正新综艺黑 简</vt:lpstr>
      <vt:lpstr>纤黑体</vt:lpstr>
      <vt:lpstr>方正粗黑宋简体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李培俊</dc:creator>
  <cp:lastModifiedBy>15240201288</cp:lastModifiedBy>
  <cp:revision>50</cp:revision>
  <dcterms:created xsi:type="dcterms:W3CDTF">2021-12-03T08:10:00Z</dcterms:created>
  <dcterms:modified xsi:type="dcterms:W3CDTF">2021-12-03T20:08:07Z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2052-11.1.0.11115</vt:lpwstr>
  </property>
  <property fmtid="{D5CDD505-2E9C-101B-9397-08002B2CF9AE}" pid="3" name="KSOTemplateUUID">
    <vt:lpwstr>v1.0_mb_AyYdvGbaO0SDNOHFbuNZ3g==</vt:lpwstr>
  </property>
  <property fmtid="{D5CDD505-2E9C-101B-9397-08002B2CF9AE}" pid="4" name="ICV">
    <vt:lpwstr>412D78D6A62E4CD98F483B2B0C69FBDC</vt:lpwstr>
  </property>
</Properties>
</file>